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ags/tag3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34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704" r:id="rId3"/>
  </p:sldMasterIdLst>
  <p:notesMasterIdLst>
    <p:notesMasterId r:id="rId15"/>
  </p:notesMasterIdLst>
  <p:sldIdLst>
    <p:sldId id="257" r:id="rId4"/>
    <p:sldId id="274" r:id="rId5"/>
    <p:sldId id="276" r:id="rId6"/>
    <p:sldId id="488" r:id="rId7"/>
    <p:sldId id="277" r:id="rId8"/>
    <p:sldId id="278" r:id="rId9"/>
    <p:sldId id="279" r:id="rId10"/>
    <p:sldId id="280" r:id="rId11"/>
    <p:sldId id="487" r:id="rId12"/>
    <p:sldId id="281" r:id="rId13"/>
    <p:sldId id="179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72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manuel Tarfa" userId="5e56de9b-a031-4edd-b1f5-72e55d27f484" providerId="ADAL" clId="{F92E3B14-975F-4D43-9CF3-AEB566C35D48}"/>
    <pc:docChg chg="addSld delSld modSld sldOrd">
      <pc:chgData name="Emmanuel Tarfa" userId="5e56de9b-a031-4edd-b1f5-72e55d27f484" providerId="ADAL" clId="{F92E3B14-975F-4D43-9CF3-AEB566C35D48}" dt="2024-12-06T08:50:27.508" v="7"/>
      <pc:docMkLst>
        <pc:docMk/>
      </pc:docMkLst>
      <pc:sldChg chg="add del">
        <pc:chgData name="Emmanuel Tarfa" userId="5e56de9b-a031-4edd-b1f5-72e55d27f484" providerId="ADAL" clId="{F92E3B14-975F-4D43-9CF3-AEB566C35D48}" dt="2024-12-06T08:48:44.925" v="2"/>
        <pc:sldMkLst>
          <pc:docMk/>
          <pc:sldMk cId="1701211259" sldId="274"/>
        </pc:sldMkLst>
      </pc:sldChg>
      <pc:sldChg chg="add del ord">
        <pc:chgData name="Emmanuel Tarfa" userId="5e56de9b-a031-4edd-b1f5-72e55d27f484" providerId="ADAL" clId="{F92E3B14-975F-4D43-9CF3-AEB566C35D48}" dt="2024-12-06T08:50:27.508" v="7"/>
        <pc:sldMkLst>
          <pc:docMk/>
          <pc:sldMk cId="1991645789" sldId="48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D4FC4B-A756-489B-BDAB-B34DC2FE2057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2EBE2-8C4D-4B38-8E11-F26E4DDD1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300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3B6776-2CAA-4D1C-9A32-EEA72A1AD2A5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09985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CD50A6-8432-4ACF-9B99-E9542B4929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22622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CD50A6-8432-4ACF-9B99-E9542B4929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75244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CD50A6-8432-4ACF-9B99-E9542B4929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00126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CD50A6-8432-4ACF-9B99-E9542B4929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68167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CD50A6-8432-4ACF-9B99-E9542B4929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20918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CD50A6-8432-4ACF-9B99-E9542B4929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94644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CD50A6-8432-4ACF-9B99-E9542B4929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8552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3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4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5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6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7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9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0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4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5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6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7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9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0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5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6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7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8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9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30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31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3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Critical Thinking | Problem Solving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B7CFF-9D0F-4207-96F3-BAF0164D1E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459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Critical Thinking | Problem Solving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B7CFF-9D0F-4207-96F3-BAF0164D1E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865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Critical Thinking | Problem Solving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B7CFF-9D0F-4207-96F3-BAF0164D1E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4942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57656E7-997F-4F00-B800-D87C1350688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717132" y="2016126"/>
            <a:ext cx="4757737" cy="4635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lnSpc>
                <a:spcPts val="3600"/>
              </a:lnSpc>
              <a:spcBef>
                <a:spcPts val="0"/>
              </a:spcBef>
              <a:buNone/>
              <a:defRPr sz="2800" b="1">
                <a:solidFill>
                  <a:schemeClr val="accent1"/>
                </a:solidFill>
              </a:defRPr>
            </a:lvl1pPr>
          </a:lstStyle>
          <a:p>
            <a:pPr lvl="0"/>
            <a:endParaRPr lang="en-US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C3030AC3-A818-459E-873A-9433484FFCA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717131" y="2613025"/>
            <a:ext cx="4757737" cy="657224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lnSpc>
                <a:spcPts val="1800"/>
              </a:lnSpc>
              <a:spcBef>
                <a:spcPts val="0"/>
              </a:spcBef>
              <a:buNone/>
              <a:defRPr sz="1200" b="0"/>
            </a:lvl1pPr>
          </a:lstStyle>
          <a:p>
            <a:pPr lvl="0"/>
            <a:endParaRPr lang="en-US"/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6F52A117-2CC1-4A7B-AAB6-715918A126F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717130" y="3733799"/>
            <a:ext cx="4757737" cy="1009651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lnSpc>
                <a:spcPts val="1800"/>
              </a:lnSpc>
              <a:spcBef>
                <a:spcPts val="0"/>
              </a:spcBef>
              <a:buNone/>
              <a:defRPr sz="1200" b="0"/>
            </a:lvl1pPr>
          </a:lstStyle>
          <a:p>
            <a:pPr lvl="0"/>
            <a:endParaRPr lang="en-US"/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03EA4277-7F4B-436D-8393-106A57BB08A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991225" cy="3324225"/>
          </a:xfrm>
          <a:custGeom>
            <a:avLst/>
            <a:gdLst>
              <a:gd name="connsiteX0" fmla="*/ 0 w 5991225"/>
              <a:gd name="connsiteY0" fmla="*/ 0 h 3324225"/>
              <a:gd name="connsiteX1" fmla="*/ 5991225 w 5991225"/>
              <a:gd name="connsiteY1" fmla="*/ 0 h 3324225"/>
              <a:gd name="connsiteX2" fmla="*/ 5991225 w 5991225"/>
              <a:gd name="connsiteY2" fmla="*/ 1700211 h 3324225"/>
              <a:gd name="connsiteX3" fmla="*/ 3323376 w 5991225"/>
              <a:gd name="connsiteY3" fmla="*/ 1700211 h 3324225"/>
              <a:gd name="connsiteX4" fmla="*/ 3323376 w 5991225"/>
              <a:gd name="connsiteY4" fmla="*/ 3324225 h 3324225"/>
              <a:gd name="connsiteX5" fmla="*/ 0 w 5991225"/>
              <a:gd name="connsiteY5" fmla="*/ 3324225 h 3324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91225" h="3324225">
                <a:moveTo>
                  <a:pt x="0" y="0"/>
                </a:moveTo>
                <a:lnTo>
                  <a:pt x="5991225" y="0"/>
                </a:lnTo>
                <a:lnTo>
                  <a:pt x="5991225" y="1700211"/>
                </a:lnTo>
                <a:lnTo>
                  <a:pt x="3323376" y="1700211"/>
                </a:lnTo>
                <a:lnTo>
                  <a:pt x="3323376" y="3324225"/>
                </a:lnTo>
                <a:lnTo>
                  <a:pt x="0" y="3324225"/>
                </a:lnTo>
                <a:close/>
              </a:path>
            </a:pathLst>
          </a:custGeom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538934B0-EF63-4C00-BFED-C59D1F46A5A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00775" y="0"/>
            <a:ext cx="5991225" cy="3324225"/>
          </a:xfrm>
          <a:custGeom>
            <a:avLst/>
            <a:gdLst>
              <a:gd name="connsiteX0" fmla="*/ 0 w 5991225"/>
              <a:gd name="connsiteY0" fmla="*/ 0 h 3324225"/>
              <a:gd name="connsiteX1" fmla="*/ 5991225 w 5991225"/>
              <a:gd name="connsiteY1" fmla="*/ 0 h 3324225"/>
              <a:gd name="connsiteX2" fmla="*/ 5991225 w 5991225"/>
              <a:gd name="connsiteY2" fmla="*/ 3324225 h 3324225"/>
              <a:gd name="connsiteX3" fmla="*/ 2667845 w 5991225"/>
              <a:gd name="connsiteY3" fmla="*/ 3324225 h 3324225"/>
              <a:gd name="connsiteX4" fmla="*/ 2667845 w 5991225"/>
              <a:gd name="connsiteY4" fmla="*/ 1700211 h 3324225"/>
              <a:gd name="connsiteX5" fmla="*/ 0 w 5991225"/>
              <a:gd name="connsiteY5" fmla="*/ 1700211 h 3324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91225" h="3324225">
                <a:moveTo>
                  <a:pt x="0" y="0"/>
                </a:moveTo>
                <a:lnTo>
                  <a:pt x="5991225" y="0"/>
                </a:lnTo>
                <a:lnTo>
                  <a:pt x="5991225" y="3324225"/>
                </a:lnTo>
                <a:lnTo>
                  <a:pt x="2667845" y="3324225"/>
                </a:lnTo>
                <a:lnTo>
                  <a:pt x="2667845" y="1700211"/>
                </a:lnTo>
                <a:lnTo>
                  <a:pt x="0" y="1700211"/>
                </a:lnTo>
                <a:close/>
              </a:path>
            </a:pathLst>
          </a:custGeom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29" name="Picture Placeholder 28">
            <a:extLst>
              <a:ext uri="{FF2B5EF4-FFF2-40B4-BE49-F238E27FC236}">
                <a16:creationId xmlns:a16="http://schemas.microsoft.com/office/drawing/2014/main" id="{19E6BA49-AC8D-4A57-A778-DF3CDA00E9E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3533775"/>
            <a:ext cx="5991225" cy="3324225"/>
          </a:xfrm>
          <a:custGeom>
            <a:avLst/>
            <a:gdLst>
              <a:gd name="connsiteX0" fmla="*/ 0 w 5991225"/>
              <a:gd name="connsiteY0" fmla="*/ 0 h 3324225"/>
              <a:gd name="connsiteX1" fmla="*/ 3323378 w 5991225"/>
              <a:gd name="connsiteY1" fmla="*/ 0 h 3324225"/>
              <a:gd name="connsiteX2" fmla="*/ 3323378 w 5991225"/>
              <a:gd name="connsiteY2" fmla="*/ 1476374 h 3324225"/>
              <a:gd name="connsiteX3" fmla="*/ 5991225 w 5991225"/>
              <a:gd name="connsiteY3" fmla="*/ 1476374 h 3324225"/>
              <a:gd name="connsiteX4" fmla="*/ 5991225 w 5991225"/>
              <a:gd name="connsiteY4" fmla="*/ 3324225 h 3324225"/>
              <a:gd name="connsiteX5" fmla="*/ 0 w 5991225"/>
              <a:gd name="connsiteY5" fmla="*/ 3324225 h 3324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91225" h="3324225">
                <a:moveTo>
                  <a:pt x="0" y="0"/>
                </a:moveTo>
                <a:lnTo>
                  <a:pt x="3323378" y="0"/>
                </a:lnTo>
                <a:lnTo>
                  <a:pt x="3323378" y="1476374"/>
                </a:lnTo>
                <a:lnTo>
                  <a:pt x="5991225" y="1476374"/>
                </a:lnTo>
                <a:lnTo>
                  <a:pt x="5991225" y="3324225"/>
                </a:lnTo>
                <a:lnTo>
                  <a:pt x="0" y="3324225"/>
                </a:lnTo>
                <a:close/>
              </a:path>
            </a:pathLst>
          </a:custGeom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44BCAB5B-42B7-48B6-ADCF-39003962CBF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200775" y="3533775"/>
            <a:ext cx="5991225" cy="3324225"/>
          </a:xfrm>
          <a:custGeom>
            <a:avLst/>
            <a:gdLst>
              <a:gd name="connsiteX0" fmla="*/ 2667845 w 5991225"/>
              <a:gd name="connsiteY0" fmla="*/ 0 h 3324225"/>
              <a:gd name="connsiteX1" fmla="*/ 5991225 w 5991225"/>
              <a:gd name="connsiteY1" fmla="*/ 0 h 3324225"/>
              <a:gd name="connsiteX2" fmla="*/ 5991225 w 5991225"/>
              <a:gd name="connsiteY2" fmla="*/ 3324225 h 3324225"/>
              <a:gd name="connsiteX3" fmla="*/ 0 w 5991225"/>
              <a:gd name="connsiteY3" fmla="*/ 3324225 h 3324225"/>
              <a:gd name="connsiteX4" fmla="*/ 0 w 5991225"/>
              <a:gd name="connsiteY4" fmla="*/ 1476375 h 3324225"/>
              <a:gd name="connsiteX5" fmla="*/ 2667845 w 5991225"/>
              <a:gd name="connsiteY5" fmla="*/ 1476375 h 3324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91225" h="3324225">
                <a:moveTo>
                  <a:pt x="2667845" y="0"/>
                </a:moveTo>
                <a:lnTo>
                  <a:pt x="5991225" y="0"/>
                </a:lnTo>
                <a:lnTo>
                  <a:pt x="5991225" y="3324225"/>
                </a:lnTo>
                <a:lnTo>
                  <a:pt x="0" y="3324225"/>
                </a:lnTo>
                <a:lnTo>
                  <a:pt x="0" y="1476375"/>
                </a:lnTo>
                <a:lnTo>
                  <a:pt x="2667845" y="1476375"/>
                </a:lnTo>
                <a:close/>
              </a:path>
            </a:pathLst>
          </a:custGeom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7188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clu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1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  <a:noFill/>
          <a:ln>
            <a:noFill/>
          </a:ln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8" name="Text 1"/>
          <p:cNvSpPr>
            <a:spLocks noGrp="1"/>
          </p:cNvSpPr>
          <p:nvPr>
            <p:ph type="body" sz="quarter" idx="14" hasCustomPrompt="1"/>
          </p:nvPr>
        </p:nvSpPr>
        <p:spPr>
          <a:xfrm>
            <a:off x="986001" y="2722749"/>
            <a:ext cx="4231296" cy="1512887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3" name="Text 2"/>
          <p:cNvSpPr>
            <a:spLocks noGrp="1"/>
          </p:cNvSpPr>
          <p:nvPr>
            <p:ph type="body" sz="quarter" idx="15" hasCustomPrompt="1"/>
          </p:nvPr>
        </p:nvSpPr>
        <p:spPr>
          <a:xfrm>
            <a:off x="986367" y="2146016"/>
            <a:ext cx="4230931" cy="555994"/>
          </a:xfrm>
        </p:spPr>
        <p:txBody>
          <a:bodyPr>
            <a:noAutofit/>
          </a:bodyPr>
          <a:lstStyle>
            <a:lvl1pPr>
              <a:defRPr sz="2400">
                <a:solidFill>
                  <a:schemeClr val="accent4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484910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urs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1">
            <a:extLst>
              <a:ext uri="{FF2B5EF4-FFF2-40B4-BE49-F238E27FC236}">
                <a16:creationId xmlns:a16="http://schemas.microsoft.com/office/drawing/2014/main" id="{9A0DA8F2-C5CE-404A-90DA-FE51BF11B3B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53190" y="4242833"/>
            <a:ext cx="4739844" cy="1905924"/>
          </a:xfrm>
        </p:spPr>
        <p:txBody>
          <a:bodyPr anchor="t" anchorCtr="0">
            <a:noAutofit/>
          </a:bodyPr>
          <a:lstStyle>
            <a:lvl1pPr>
              <a:lnSpc>
                <a:spcPts val="2300"/>
              </a:lnSpc>
              <a:defRPr sz="1800" b="0" spc="-40" baseline="0">
                <a:solidFill>
                  <a:schemeClr val="tx1"/>
                </a:solidFill>
                <a:latin typeface="+mn-lt"/>
                <a:ea typeface="Roboto Thin" panose="02000000000000000000" pitchFamily="2" charset="0"/>
              </a:defRPr>
            </a:lvl1pPr>
          </a:lstStyle>
          <a:p>
            <a:pPr lvl="0"/>
            <a:r>
              <a:rPr lang="en-US">
                <a:effectLst/>
              </a:rPr>
              <a:t>Click to add text</a:t>
            </a:r>
            <a:endParaRPr lang="ru-RU" dirty="0"/>
          </a:p>
        </p:txBody>
      </p:sp>
      <p:sp>
        <p:nvSpPr>
          <p:cNvPr id="10" name="Text 2">
            <a:extLst>
              <a:ext uri="{FF2B5EF4-FFF2-40B4-BE49-F238E27FC236}">
                <a16:creationId xmlns:a16="http://schemas.microsoft.com/office/drawing/2014/main" id="{55A633C2-FAF3-4099-BCE0-7672F9BC68C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6873" y="1410785"/>
            <a:ext cx="4747848" cy="392379"/>
          </a:xfrm>
        </p:spPr>
        <p:txBody>
          <a:bodyPr>
            <a:noAutofit/>
          </a:bodyPr>
          <a:lstStyle>
            <a:lvl1pPr>
              <a:defRPr sz="1600" spc="500" baseline="0">
                <a:solidFill>
                  <a:srgbClr val="AFCBD9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5" name="Picture 1">
            <a:extLst>
              <a:ext uri="{FF2B5EF4-FFF2-40B4-BE49-F238E27FC236}">
                <a16:creationId xmlns:a16="http://schemas.microsoft.com/office/drawing/2014/main" id="{77D3B980-F6AA-4690-93ED-BD63226463B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203950" y="560387"/>
            <a:ext cx="5341938" cy="5737226"/>
          </a:xfrm>
          <a:prstGeom prst="roundRect">
            <a:avLst>
              <a:gd name="adj" fmla="val 4989"/>
            </a:avLst>
          </a:prstGeom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1" name="Icon 1">
            <a:extLst>
              <a:ext uri="{FF2B5EF4-FFF2-40B4-BE49-F238E27FC236}">
                <a16:creationId xmlns:a16="http://schemas.microsoft.com/office/drawing/2014/main" id="{A10B40F6-CD4E-4BBB-93DA-CB295CE9F1E6}"/>
              </a:ext>
            </a:extLst>
          </p:cNvPr>
          <p:cNvSpPr>
            <a:spLocks/>
          </p:cNvSpPr>
          <p:nvPr/>
        </p:nvSpPr>
        <p:spPr>
          <a:xfrm>
            <a:off x="1840118" y="755650"/>
            <a:ext cx="10324192" cy="5981700"/>
          </a:xfrm>
          <a:custGeom>
            <a:avLst/>
            <a:gdLst>
              <a:gd name="connsiteX0" fmla="*/ 812058 w 11440729"/>
              <a:gd name="connsiteY0" fmla="*/ 2424987 h 6399091"/>
              <a:gd name="connsiteX1" fmla="*/ 86344 w 11440729"/>
              <a:gd name="connsiteY1" fmla="*/ 3382930 h 6399091"/>
              <a:gd name="connsiteX2" fmla="*/ 115372 w 11440729"/>
              <a:gd name="connsiteY2" fmla="*/ 4021559 h 6399091"/>
              <a:gd name="connsiteX3" fmla="*/ 1000744 w 11440729"/>
              <a:gd name="connsiteY3" fmla="*/ 3948987 h 6399091"/>
              <a:gd name="connsiteX4" fmla="*/ 3105315 w 11440729"/>
              <a:gd name="connsiteY4" fmla="*/ 3194244 h 6399091"/>
              <a:gd name="connsiteX5" fmla="*/ 11407486 w 11440729"/>
              <a:gd name="connsiteY5" fmla="*/ 59159 h 6399091"/>
              <a:gd name="connsiteX6" fmla="*/ 6196858 w 11440729"/>
              <a:gd name="connsiteY6" fmla="*/ 6285787 h 6399091"/>
              <a:gd name="connsiteX7" fmla="*/ 10914001 w 11440729"/>
              <a:gd name="connsiteY7" fmla="*/ 4050587 h 639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440729" h="6399091">
                <a:moveTo>
                  <a:pt x="812058" y="2424987"/>
                </a:moveTo>
                <a:cubicBezTo>
                  <a:pt x="507258" y="2770911"/>
                  <a:pt x="202458" y="3116835"/>
                  <a:pt x="86344" y="3382930"/>
                </a:cubicBezTo>
                <a:cubicBezTo>
                  <a:pt x="-29770" y="3649025"/>
                  <a:pt x="-37028" y="3927216"/>
                  <a:pt x="115372" y="4021559"/>
                </a:cubicBezTo>
                <a:cubicBezTo>
                  <a:pt x="267772" y="4115902"/>
                  <a:pt x="502420" y="4086873"/>
                  <a:pt x="1000744" y="3948987"/>
                </a:cubicBezTo>
                <a:cubicBezTo>
                  <a:pt x="1499068" y="3811101"/>
                  <a:pt x="3105315" y="3194244"/>
                  <a:pt x="3105315" y="3194244"/>
                </a:cubicBezTo>
                <a:cubicBezTo>
                  <a:pt x="4839772" y="2545939"/>
                  <a:pt x="10892229" y="-456098"/>
                  <a:pt x="11407486" y="59159"/>
                </a:cubicBezTo>
                <a:cubicBezTo>
                  <a:pt x="11922743" y="574416"/>
                  <a:pt x="6279105" y="5620549"/>
                  <a:pt x="6196858" y="6285787"/>
                </a:cubicBezTo>
                <a:cubicBezTo>
                  <a:pt x="6114611" y="6951025"/>
                  <a:pt x="10016534" y="4488435"/>
                  <a:pt x="10914001" y="4050587"/>
                </a:cubicBezTo>
              </a:path>
            </a:pathLst>
          </a:cu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58000">
                  <a:schemeClr val="accent1">
                    <a:lumMod val="45000"/>
                    <a:lumOff val="55000"/>
                    <a:alpha val="29000"/>
                  </a:schemeClr>
                </a:gs>
                <a:gs pos="31000">
                  <a:schemeClr val="accent1">
                    <a:lumMod val="30000"/>
                    <a:lumOff val="70000"/>
                    <a:alpha val="0"/>
                  </a:schemeClr>
                </a:gs>
              </a:gsLst>
              <a:lin ang="5400000" scaled="1"/>
            </a:gra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13" name="Icon 2">
            <a:extLst>
              <a:ext uri="{FF2B5EF4-FFF2-40B4-BE49-F238E27FC236}">
                <a16:creationId xmlns:a16="http://schemas.microsoft.com/office/drawing/2014/main" id="{4FC73523-DB9D-49A7-BAA5-80EB9C633FD1}"/>
              </a:ext>
            </a:extLst>
          </p:cNvPr>
          <p:cNvSpPr>
            <a:spLocks/>
          </p:cNvSpPr>
          <p:nvPr/>
        </p:nvSpPr>
        <p:spPr>
          <a:xfrm>
            <a:off x="809830" y="843596"/>
            <a:ext cx="10029620" cy="5981700"/>
          </a:xfrm>
          <a:custGeom>
            <a:avLst/>
            <a:gdLst>
              <a:gd name="connsiteX0" fmla="*/ 3506318 w 11213404"/>
              <a:gd name="connsiteY0" fmla="*/ 753613 h 6496020"/>
              <a:gd name="connsiteX1" fmla="*/ 487347 w 11213404"/>
              <a:gd name="connsiteY1" fmla="*/ 2829156 h 6496020"/>
              <a:gd name="connsiteX2" fmla="*/ 908261 w 11213404"/>
              <a:gd name="connsiteY2" fmla="*/ 3569384 h 6496020"/>
              <a:gd name="connsiteX3" fmla="*/ 9036261 w 11213404"/>
              <a:gd name="connsiteY3" fmla="*/ 144013 h 6496020"/>
              <a:gd name="connsiteX4" fmla="*/ 9341061 w 11213404"/>
              <a:gd name="connsiteY4" fmla="*/ 1145498 h 6496020"/>
              <a:gd name="connsiteX5" fmla="*/ 4609404 w 11213404"/>
              <a:gd name="connsiteY5" fmla="*/ 5688470 h 6496020"/>
              <a:gd name="connsiteX6" fmla="*/ 5320604 w 11213404"/>
              <a:gd name="connsiteY6" fmla="*/ 6312584 h 6496020"/>
              <a:gd name="connsiteX7" fmla="*/ 11213404 w 11213404"/>
              <a:gd name="connsiteY7" fmla="*/ 3612927 h 6496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213404" h="6496020">
                <a:moveTo>
                  <a:pt x="3506318" y="753613"/>
                </a:moveTo>
                <a:cubicBezTo>
                  <a:pt x="2213337" y="1556737"/>
                  <a:pt x="920357" y="2359861"/>
                  <a:pt x="487347" y="2829156"/>
                </a:cubicBezTo>
                <a:cubicBezTo>
                  <a:pt x="54337" y="3298451"/>
                  <a:pt x="-516558" y="4016908"/>
                  <a:pt x="908261" y="3569384"/>
                </a:cubicBezTo>
                <a:cubicBezTo>
                  <a:pt x="2333080" y="3121860"/>
                  <a:pt x="7630794" y="547994"/>
                  <a:pt x="9036261" y="144013"/>
                </a:cubicBezTo>
                <a:cubicBezTo>
                  <a:pt x="10441728" y="-259968"/>
                  <a:pt x="10078870" y="221422"/>
                  <a:pt x="9341061" y="1145498"/>
                </a:cubicBezTo>
                <a:cubicBezTo>
                  <a:pt x="8603252" y="2069574"/>
                  <a:pt x="5279480" y="4827289"/>
                  <a:pt x="4609404" y="5688470"/>
                </a:cubicBezTo>
                <a:cubicBezTo>
                  <a:pt x="3939328" y="6549651"/>
                  <a:pt x="4219937" y="6658508"/>
                  <a:pt x="5320604" y="6312584"/>
                </a:cubicBezTo>
                <a:cubicBezTo>
                  <a:pt x="6421271" y="5966660"/>
                  <a:pt x="10139347" y="4263651"/>
                  <a:pt x="11213404" y="3612927"/>
                </a:cubicBezTo>
              </a:path>
            </a:pathLst>
          </a:custGeom>
          <a:noFill/>
          <a:ln>
            <a:solidFill>
              <a:srgbClr val="AFCBD9">
                <a:alpha val="1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14" name="Circle 1">
            <a:extLst>
              <a:ext uri="{FF2B5EF4-FFF2-40B4-BE49-F238E27FC236}">
                <a16:creationId xmlns:a16="http://schemas.microsoft.com/office/drawing/2014/main" id="{5F27F1C5-05AD-489F-A474-CC996D841556}"/>
              </a:ext>
            </a:extLst>
          </p:cNvPr>
          <p:cNvSpPr/>
          <p:nvPr/>
        </p:nvSpPr>
        <p:spPr>
          <a:xfrm>
            <a:off x="1692833" y="5823398"/>
            <a:ext cx="294172" cy="286220"/>
          </a:xfrm>
          <a:prstGeom prst="ellipse">
            <a:avLst/>
          </a:prstGeom>
          <a:solidFill>
            <a:srgbClr val="E7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16" name="Circle 2">
            <a:extLst>
              <a:ext uri="{FF2B5EF4-FFF2-40B4-BE49-F238E27FC236}">
                <a16:creationId xmlns:a16="http://schemas.microsoft.com/office/drawing/2014/main" id="{38D07FD4-830F-46E9-8CCC-6A84275AB3B2}"/>
              </a:ext>
            </a:extLst>
          </p:cNvPr>
          <p:cNvSpPr/>
          <p:nvPr/>
        </p:nvSpPr>
        <p:spPr>
          <a:xfrm>
            <a:off x="1521645" y="6287741"/>
            <a:ext cx="182959" cy="178013"/>
          </a:xfrm>
          <a:prstGeom prst="ellipse">
            <a:avLst/>
          </a:prstGeom>
          <a:solidFill>
            <a:srgbClr val="E7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17" name="Circle 3">
            <a:extLst>
              <a:ext uri="{FF2B5EF4-FFF2-40B4-BE49-F238E27FC236}">
                <a16:creationId xmlns:a16="http://schemas.microsoft.com/office/drawing/2014/main" id="{F881D632-BEBE-4D96-9B31-775C10797973}"/>
              </a:ext>
            </a:extLst>
          </p:cNvPr>
          <p:cNvSpPr/>
          <p:nvPr/>
        </p:nvSpPr>
        <p:spPr>
          <a:xfrm>
            <a:off x="1216439" y="6166558"/>
            <a:ext cx="124550" cy="121183"/>
          </a:xfrm>
          <a:prstGeom prst="ellipse">
            <a:avLst/>
          </a:prstGeom>
          <a:solidFill>
            <a:srgbClr val="E7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r>
              <a:rPr lang="ru-RU" dirty="0"/>
              <a:t> </a:t>
            </a:r>
          </a:p>
        </p:txBody>
      </p:sp>
      <p:sp>
        <p:nvSpPr>
          <p:cNvPr id="18" name="Circle 4">
            <a:extLst>
              <a:ext uri="{FF2B5EF4-FFF2-40B4-BE49-F238E27FC236}">
                <a16:creationId xmlns:a16="http://schemas.microsoft.com/office/drawing/2014/main" id="{116A5555-14F1-4D57-94E6-333CA2932AAB}"/>
              </a:ext>
            </a:extLst>
          </p:cNvPr>
          <p:cNvSpPr/>
          <p:nvPr/>
        </p:nvSpPr>
        <p:spPr>
          <a:xfrm>
            <a:off x="11717384" y="4328319"/>
            <a:ext cx="221456" cy="221456"/>
          </a:xfrm>
          <a:prstGeom prst="ellipse">
            <a:avLst/>
          </a:prstGeom>
          <a:solidFill>
            <a:srgbClr val="CDECD7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19" name="Circle 5">
            <a:extLst>
              <a:ext uri="{FF2B5EF4-FFF2-40B4-BE49-F238E27FC236}">
                <a16:creationId xmlns:a16="http://schemas.microsoft.com/office/drawing/2014/main" id="{F8222499-537B-4609-BA16-E64A2DA62A32}"/>
              </a:ext>
            </a:extLst>
          </p:cNvPr>
          <p:cNvSpPr/>
          <p:nvPr/>
        </p:nvSpPr>
        <p:spPr>
          <a:xfrm>
            <a:off x="6470989" y="187824"/>
            <a:ext cx="189358" cy="180340"/>
          </a:xfrm>
          <a:prstGeom prst="ellipse">
            <a:avLst/>
          </a:prstGeom>
          <a:solidFill>
            <a:srgbClr val="F0DAFC">
              <a:alpha val="4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20" name="Circle 6">
            <a:extLst>
              <a:ext uri="{FF2B5EF4-FFF2-40B4-BE49-F238E27FC236}">
                <a16:creationId xmlns:a16="http://schemas.microsoft.com/office/drawing/2014/main" id="{8AC36B0B-B93A-4388-9370-B5A91515F6FB}"/>
              </a:ext>
            </a:extLst>
          </p:cNvPr>
          <p:cNvSpPr>
            <a:spLocks noChangeAspect="1"/>
          </p:cNvSpPr>
          <p:nvPr/>
        </p:nvSpPr>
        <p:spPr>
          <a:xfrm>
            <a:off x="5894491" y="560387"/>
            <a:ext cx="540000" cy="540000"/>
          </a:xfrm>
          <a:prstGeom prst="ellipse">
            <a:avLst/>
          </a:prstGeom>
          <a:solidFill>
            <a:srgbClr val="F0DAFC">
              <a:alpha val="30000"/>
            </a:srgbClr>
          </a:solidFill>
          <a:ln>
            <a:noFill/>
          </a:ln>
          <a:effectLst>
            <a:outerShdw sx="1000" sy="1000" algn="ctr" rotWithShape="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2D7CA7EF-3ED7-4EB9-89CF-D284857671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7400" y="2098675"/>
            <a:ext cx="4805634" cy="1900758"/>
          </a:xfrm>
        </p:spPr>
        <p:txBody>
          <a:bodyPr>
            <a:no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  <a:endParaRPr lang="ru-RU" dirty="0"/>
          </a:p>
        </p:txBody>
      </p:sp>
      <p:sp>
        <p:nvSpPr>
          <p:cNvPr id="21" name="Circle 7">
            <a:extLst>
              <a:ext uri="{FF2B5EF4-FFF2-40B4-BE49-F238E27FC236}">
                <a16:creationId xmlns:a16="http://schemas.microsoft.com/office/drawing/2014/main" id="{853CCB44-C394-4416-8D68-262229A0C069}"/>
              </a:ext>
            </a:extLst>
          </p:cNvPr>
          <p:cNvSpPr/>
          <p:nvPr/>
        </p:nvSpPr>
        <p:spPr>
          <a:xfrm>
            <a:off x="11651669" y="4760913"/>
            <a:ext cx="125412" cy="125412"/>
          </a:xfrm>
          <a:prstGeom prst="ellipse">
            <a:avLst/>
          </a:prstGeom>
          <a:solidFill>
            <a:srgbClr val="CDECD7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874290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1774">
          <p15:clr>
            <a:srgbClr val="F26B43"/>
          </p15:clr>
        </p15:guide>
        <p15:guide id="3" pos="597">
          <p15:clr>
            <a:srgbClr val="F26B43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M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con 1">
            <a:extLst>
              <a:ext uri="{FF2B5EF4-FFF2-40B4-BE49-F238E27FC236}">
                <a16:creationId xmlns:a16="http://schemas.microsoft.com/office/drawing/2014/main" id="{6A7334A0-2080-4E23-B7DB-1091714C4DD6}"/>
              </a:ext>
            </a:extLst>
          </p:cNvPr>
          <p:cNvSpPr/>
          <p:nvPr/>
        </p:nvSpPr>
        <p:spPr>
          <a:xfrm>
            <a:off x="984195" y="1889762"/>
            <a:ext cx="4235506" cy="4996886"/>
          </a:xfrm>
          <a:custGeom>
            <a:avLst/>
            <a:gdLst>
              <a:gd name="connsiteX0" fmla="*/ 229557 w 4267200"/>
              <a:gd name="connsiteY0" fmla="*/ 0 h 1377314"/>
              <a:gd name="connsiteX1" fmla="*/ 4037643 w 4267200"/>
              <a:gd name="connsiteY1" fmla="*/ 0 h 1377314"/>
              <a:gd name="connsiteX2" fmla="*/ 4267200 w 4267200"/>
              <a:gd name="connsiteY2" fmla="*/ 229557 h 1377314"/>
              <a:gd name="connsiteX3" fmla="*/ 4267200 w 4267200"/>
              <a:gd name="connsiteY3" fmla="*/ 1377314 h 1377314"/>
              <a:gd name="connsiteX4" fmla="*/ 4267200 w 4267200"/>
              <a:gd name="connsiteY4" fmla="*/ 1377314 h 1377314"/>
              <a:gd name="connsiteX5" fmla="*/ 0 w 4267200"/>
              <a:gd name="connsiteY5" fmla="*/ 1377314 h 1377314"/>
              <a:gd name="connsiteX6" fmla="*/ 0 w 4267200"/>
              <a:gd name="connsiteY6" fmla="*/ 1377314 h 1377314"/>
              <a:gd name="connsiteX7" fmla="*/ 0 w 4267200"/>
              <a:gd name="connsiteY7" fmla="*/ 229557 h 1377314"/>
              <a:gd name="connsiteX8" fmla="*/ 229557 w 4267200"/>
              <a:gd name="connsiteY8" fmla="*/ 0 h 1377314"/>
              <a:gd name="connsiteX0" fmla="*/ 229557 w 4267200"/>
              <a:gd name="connsiteY0" fmla="*/ 0 h 4968239"/>
              <a:gd name="connsiteX1" fmla="*/ 4037643 w 4267200"/>
              <a:gd name="connsiteY1" fmla="*/ 0 h 4968239"/>
              <a:gd name="connsiteX2" fmla="*/ 4267200 w 4267200"/>
              <a:gd name="connsiteY2" fmla="*/ 229557 h 4968239"/>
              <a:gd name="connsiteX3" fmla="*/ 4267200 w 4267200"/>
              <a:gd name="connsiteY3" fmla="*/ 1377314 h 4968239"/>
              <a:gd name="connsiteX4" fmla="*/ 4267200 w 4267200"/>
              <a:gd name="connsiteY4" fmla="*/ 4968239 h 4968239"/>
              <a:gd name="connsiteX5" fmla="*/ 0 w 4267200"/>
              <a:gd name="connsiteY5" fmla="*/ 1377314 h 4968239"/>
              <a:gd name="connsiteX6" fmla="*/ 0 w 4267200"/>
              <a:gd name="connsiteY6" fmla="*/ 1377314 h 4968239"/>
              <a:gd name="connsiteX7" fmla="*/ 0 w 4267200"/>
              <a:gd name="connsiteY7" fmla="*/ 229557 h 4968239"/>
              <a:gd name="connsiteX8" fmla="*/ 229557 w 4267200"/>
              <a:gd name="connsiteY8" fmla="*/ 0 h 4968239"/>
              <a:gd name="connsiteX0" fmla="*/ 229557 w 4267200"/>
              <a:gd name="connsiteY0" fmla="*/ 0 h 4968239"/>
              <a:gd name="connsiteX1" fmla="*/ 4037643 w 4267200"/>
              <a:gd name="connsiteY1" fmla="*/ 0 h 4968239"/>
              <a:gd name="connsiteX2" fmla="*/ 4267200 w 4267200"/>
              <a:gd name="connsiteY2" fmla="*/ 229557 h 4968239"/>
              <a:gd name="connsiteX3" fmla="*/ 4267200 w 4267200"/>
              <a:gd name="connsiteY3" fmla="*/ 1377314 h 4968239"/>
              <a:gd name="connsiteX4" fmla="*/ 4267200 w 4267200"/>
              <a:gd name="connsiteY4" fmla="*/ 4968239 h 4968239"/>
              <a:gd name="connsiteX5" fmla="*/ 0 w 4267200"/>
              <a:gd name="connsiteY5" fmla="*/ 1377314 h 4968239"/>
              <a:gd name="connsiteX6" fmla="*/ 28575 w 4267200"/>
              <a:gd name="connsiteY6" fmla="*/ 4939664 h 4968239"/>
              <a:gd name="connsiteX7" fmla="*/ 0 w 4267200"/>
              <a:gd name="connsiteY7" fmla="*/ 229557 h 4968239"/>
              <a:gd name="connsiteX8" fmla="*/ 229557 w 4267200"/>
              <a:gd name="connsiteY8" fmla="*/ 0 h 4968239"/>
              <a:gd name="connsiteX0" fmla="*/ 229557 w 4267200"/>
              <a:gd name="connsiteY0" fmla="*/ 0 h 4977764"/>
              <a:gd name="connsiteX1" fmla="*/ 4037643 w 4267200"/>
              <a:gd name="connsiteY1" fmla="*/ 0 h 4977764"/>
              <a:gd name="connsiteX2" fmla="*/ 4267200 w 4267200"/>
              <a:gd name="connsiteY2" fmla="*/ 229557 h 4977764"/>
              <a:gd name="connsiteX3" fmla="*/ 4267200 w 4267200"/>
              <a:gd name="connsiteY3" fmla="*/ 1377314 h 4977764"/>
              <a:gd name="connsiteX4" fmla="*/ 4267200 w 4267200"/>
              <a:gd name="connsiteY4" fmla="*/ 4968239 h 4977764"/>
              <a:gd name="connsiteX5" fmla="*/ 19050 w 4267200"/>
              <a:gd name="connsiteY5" fmla="*/ 4977764 h 4977764"/>
              <a:gd name="connsiteX6" fmla="*/ 28575 w 4267200"/>
              <a:gd name="connsiteY6" fmla="*/ 4939664 h 4977764"/>
              <a:gd name="connsiteX7" fmla="*/ 0 w 4267200"/>
              <a:gd name="connsiteY7" fmla="*/ 229557 h 4977764"/>
              <a:gd name="connsiteX8" fmla="*/ 229557 w 4267200"/>
              <a:gd name="connsiteY8" fmla="*/ 0 h 4977764"/>
              <a:gd name="connsiteX0" fmla="*/ 229773 w 4267416"/>
              <a:gd name="connsiteY0" fmla="*/ 0 h 5006467"/>
              <a:gd name="connsiteX1" fmla="*/ 4037859 w 4267416"/>
              <a:gd name="connsiteY1" fmla="*/ 0 h 5006467"/>
              <a:gd name="connsiteX2" fmla="*/ 4267416 w 4267416"/>
              <a:gd name="connsiteY2" fmla="*/ 229557 h 5006467"/>
              <a:gd name="connsiteX3" fmla="*/ 4267416 w 4267416"/>
              <a:gd name="connsiteY3" fmla="*/ 1377314 h 5006467"/>
              <a:gd name="connsiteX4" fmla="*/ 4267416 w 4267416"/>
              <a:gd name="connsiteY4" fmla="*/ 4968239 h 5006467"/>
              <a:gd name="connsiteX5" fmla="*/ 19266 w 4267416"/>
              <a:gd name="connsiteY5" fmla="*/ 4977764 h 5006467"/>
              <a:gd name="connsiteX6" fmla="*/ 0 w 4267416"/>
              <a:gd name="connsiteY6" fmla="*/ 5006467 h 5006467"/>
              <a:gd name="connsiteX7" fmla="*/ 216 w 4267416"/>
              <a:gd name="connsiteY7" fmla="*/ 229557 h 5006467"/>
              <a:gd name="connsiteX8" fmla="*/ 229773 w 4267416"/>
              <a:gd name="connsiteY8" fmla="*/ 0 h 500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67416" h="5006467">
                <a:moveTo>
                  <a:pt x="229773" y="0"/>
                </a:moveTo>
                <a:lnTo>
                  <a:pt x="4037859" y="0"/>
                </a:lnTo>
                <a:cubicBezTo>
                  <a:pt x="4164640" y="0"/>
                  <a:pt x="4267416" y="102776"/>
                  <a:pt x="4267416" y="229557"/>
                </a:cubicBezTo>
                <a:lnTo>
                  <a:pt x="4267416" y="1377314"/>
                </a:lnTo>
                <a:lnTo>
                  <a:pt x="4267416" y="4968239"/>
                </a:lnTo>
                <a:lnTo>
                  <a:pt x="19266" y="4977764"/>
                </a:lnTo>
                <a:lnTo>
                  <a:pt x="0" y="5006467"/>
                </a:lnTo>
                <a:lnTo>
                  <a:pt x="216" y="229557"/>
                </a:lnTo>
                <a:cubicBezTo>
                  <a:pt x="216" y="102776"/>
                  <a:pt x="102992" y="0"/>
                  <a:pt x="229773" y="0"/>
                </a:cubicBez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16" name="Circle 1">
            <a:extLst>
              <a:ext uri="{FF2B5EF4-FFF2-40B4-BE49-F238E27FC236}">
                <a16:creationId xmlns:a16="http://schemas.microsoft.com/office/drawing/2014/main" id="{2F978373-39EE-466F-937A-9165A4B6661F}"/>
              </a:ext>
            </a:extLst>
          </p:cNvPr>
          <p:cNvSpPr/>
          <p:nvPr/>
        </p:nvSpPr>
        <p:spPr>
          <a:xfrm flipH="1">
            <a:off x="6927054" y="3646366"/>
            <a:ext cx="64295" cy="6429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50" name="Circle 2">
            <a:extLst>
              <a:ext uri="{FF2B5EF4-FFF2-40B4-BE49-F238E27FC236}">
                <a16:creationId xmlns:a16="http://schemas.microsoft.com/office/drawing/2014/main" id="{07857C50-0F3B-4BC1-9226-EB3F3DFD76D1}"/>
              </a:ext>
            </a:extLst>
          </p:cNvPr>
          <p:cNvSpPr/>
          <p:nvPr/>
        </p:nvSpPr>
        <p:spPr>
          <a:xfrm flipH="1">
            <a:off x="9842187" y="1136526"/>
            <a:ext cx="64295" cy="6429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51" name="Circle 3">
            <a:extLst>
              <a:ext uri="{FF2B5EF4-FFF2-40B4-BE49-F238E27FC236}">
                <a16:creationId xmlns:a16="http://schemas.microsoft.com/office/drawing/2014/main" id="{528979D5-D9F9-4B42-B293-8EC22082A884}"/>
              </a:ext>
            </a:extLst>
          </p:cNvPr>
          <p:cNvSpPr/>
          <p:nvPr/>
        </p:nvSpPr>
        <p:spPr>
          <a:xfrm flipH="1">
            <a:off x="9842185" y="3639262"/>
            <a:ext cx="64295" cy="6429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29" name="Text 1">
            <a:extLst>
              <a:ext uri="{FF2B5EF4-FFF2-40B4-BE49-F238E27FC236}">
                <a16:creationId xmlns:a16="http://schemas.microsoft.com/office/drawing/2014/main" id="{2065B0BE-00BD-4341-A851-241BB66FF61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29772" y="693235"/>
            <a:ext cx="4230687" cy="392379"/>
          </a:xfrm>
        </p:spPr>
        <p:txBody>
          <a:bodyPr>
            <a:noAutofit/>
          </a:bodyPr>
          <a:lstStyle>
            <a:lvl1pPr>
              <a:defRPr sz="1600" spc="5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21" name="Text 3">
            <a:extLst>
              <a:ext uri="{FF2B5EF4-FFF2-40B4-BE49-F238E27FC236}">
                <a16:creationId xmlns:a16="http://schemas.microsoft.com/office/drawing/2014/main" id="{373B3D00-3337-42F3-8287-7A24D8A8A22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292349" y="2644778"/>
            <a:ext cx="3075759" cy="512442"/>
          </a:xfrm>
        </p:spPr>
        <p:txBody>
          <a:bodyPr>
            <a:noAutofit/>
          </a:bodyPr>
          <a:lstStyle>
            <a:lvl1pPr>
              <a:lnSpc>
                <a:spcPts val="2100"/>
              </a:lnSpc>
              <a:defRPr sz="2000" spc="-2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ru-RU" dirty="0"/>
          </a:p>
        </p:txBody>
      </p:sp>
      <p:sp>
        <p:nvSpPr>
          <p:cNvPr id="30" name="Text 4">
            <a:extLst>
              <a:ext uri="{FF2B5EF4-FFF2-40B4-BE49-F238E27FC236}">
                <a16:creationId xmlns:a16="http://schemas.microsoft.com/office/drawing/2014/main" id="{E908E6A9-764D-439E-9E1D-8F919F394A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292350" y="3241358"/>
            <a:ext cx="3074988" cy="766762"/>
          </a:xfrm>
        </p:spPr>
        <p:txBody>
          <a:bodyPr>
            <a:noAutofit/>
          </a:bodyPr>
          <a:lstStyle>
            <a:lvl1pPr>
              <a:lnSpc>
                <a:spcPts val="2200"/>
              </a:lnSpc>
              <a:defRPr sz="1600" spc="-2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>
                <a:effectLst/>
              </a:rPr>
              <a:t>Click to add text</a:t>
            </a:r>
            <a:endParaRPr lang="ru-RU" dirty="0"/>
          </a:p>
        </p:txBody>
      </p:sp>
      <p:sp>
        <p:nvSpPr>
          <p:cNvPr id="44" name="Text 5">
            <a:extLst>
              <a:ext uri="{FF2B5EF4-FFF2-40B4-BE49-F238E27FC236}">
                <a16:creationId xmlns:a16="http://schemas.microsoft.com/office/drawing/2014/main" id="{7BD0D2EB-5EE9-4B83-891E-577C2AB3140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86920" y="4829178"/>
            <a:ext cx="3075759" cy="512442"/>
          </a:xfrm>
        </p:spPr>
        <p:txBody>
          <a:bodyPr>
            <a:noAutofit/>
          </a:bodyPr>
          <a:lstStyle>
            <a:lvl1pPr>
              <a:lnSpc>
                <a:spcPts val="2100"/>
              </a:lnSpc>
              <a:defRPr sz="2000" spc="-2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47" name="Text 6">
            <a:extLst>
              <a:ext uri="{FF2B5EF4-FFF2-40B4-BE49-F238E27FC236}">
                <a16:creationId xmlns:a16="http://schemas.microsoft.com/office/drawing/2014/main" id="{A2757CD3-B39B-4C2B-9869-DA89AB73FAF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286920" y="5425758"/>
            <a:ext cx="3090713" cy="766762"/>
          </a:xfrm>
        </p:spPr>
        <p:txBody>
          <a:bodyPr>
            <a:noAutofit/>
          </a:bodyPr>
          <a:lstStyle>
            <a:lvl1pPr>
              <a:lnSpc>
                <a:spcPts val="2200"/>
              </a:lnSpc>
              <a:defRPr sz="1600" spc="-2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>
                <a:effectLst/>
              </a:rPr>
              <a:t>Click to add text</a:t>
            </a:r>
            <a:endParaRPr lang="ru-RU" dirty="0"/>
          </a:p>
        </p:txBody>
      </p:sp>
      <p:sp>
        <p:nvSpPr>
          <p:cNvPr id="49" name="Text 7">
            <a:extLst>
              <a:ext uri="{FF2B5EF4-FFF2-40B4-BE49-F238E27FC236}">
                <a16:creationId xmlns:a16="http://schemas.microsoft.com/office/drawing/2014/main" id="{31DB3166-F42E-4E8F-B56E-4DCCAB9CC49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611717" y="2657478"/>
            <a:ext cx="3075759" cy="512442"/>
          </a:xfrm>
        </p:spPr>
        <p:txBody>
          <a:bodyPr>
            <a:noAutofit/>
          </a:bodyPr>
          <a:lstStyle>
            <a:lvl1pPr>
              <a:lnSpc>
                <a:spcPts val="2100"/>
              </a:lnSpc>
              <a:defRPr sz="2000" spc="-2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ru-RU" dirty="0"/>
          </a:p>
        </p:txBody>
      </p:sp>
      <p:sp>
        <p:nvSpPr>
          <p:cNvPr id="61" name="Text 9">
            <a:extLst>
              <a:ext uri="{FF2B5EF4-FFF2-40B4-BE49-F238E27FC236}">
                <a16:creationId xmlns:a16="http://schemas.microsoft.com/office/drawing/2014/main" id="{A4D63DB0-B83F-4B71-BB0A-20EED39CBE6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606289" y="4841878"/>
            <a:ext cx="3074988" cy="512442"/>
          </a:xfrm>
        </p:spPr>
        <p:txBody>
          <a:bodyPr>
            <a:noAutofit/>
          </a:bodyPr>
          <a:lstStyle>
            <a:lvl1pPr>
              <a:lnSpc>
                <a:spcPts val="2100"/>
              </a:lnSpc>
              <a:defRPr sz="2000" spc="-2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62" name="Text 10">
            <a:extLst>
              <a:ext uri="{FF2B5EF4-FFF2-40B4-BE49-F238E27FC236}">
                <a16:creationId xmlns:a16="http://schemas.microsoft.com/office/drawing/2014/main" id="{BD369441-B697-426A-BB2F-9ABD408B537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606288" y="5438458"/>
            <a:ext cx="3090713" cy="766761"/>
          </a:xfrm>
        </p:spPr>
        <p:txBody>
          <a:bodyPr>
            <a:noAutofit/>
          </a:bodyPr>
          <a:lstStyle>
            <a:lvl1pPr>
              <a:lnSpc>
                <a:spcPts val="2200"/>
              </a:lnSpc>
              <a:defRPr sz="1600" spc="-2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>
                <a:effectLst/>
              </a:rPr>
              <a:t>Click to add text</a:t>
            </a:r>
            <a:endParaRPr lang="ru-RU" dirty="0"/>
          </a:p>
        </p:txBody>
      </p:sp>
      <p:sp>
        <p:nvSpPr>
          <p:cNvPr id="34" name="Text 11">
            <a:extLst>
              <a:ext uri="{FF2B5EF4-FFF2-40B4-BE49-F238E27FC236}">
                <a16:creationId xmlns:a16="http://schemas.microsoft.com/office/drawing/2014/main" id="{ABEC0D0E-9C77-4E2E-844F-E3F51615172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254125" y="2511425"/>
            <a:ext cx="942975" cy="78422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5000">
                <a:solidFill>
                  <a:srgbClr val="AFCBD9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pPr lvl="0"/>
            <a:r>
              <a:rPr lang="ru-RU" dirty="0"/>
              <a:t>№</a:t>
            </a:r>
          </a:p>
        </p:txBody>
      </p:sp>
      <p:sp>
        <p:nvSpPr>
          <p:cNvPr id="28" name="Icon 2">
            <a:extLst>
              <a:ext uri="{FF2B5EF4-FFF2-40B4-BE49-F238E27FC236}">
                <a16:creationId xmlns:a16="http://schemas.microsoft.com/office/drawing/2014/main" id="{94C24073-8347-4CE6-A155-425C7CB54DA1}"/>
              </a:ext>
            </a:extLst>
          </p:cNvPr>
          <p:cNvSpPr>
            <a:spLocks/>
          </p:cNvSpPr>
          <p:nvPr/>
        </p:nvSpPr>
        <p:spPr>
          <a:xfrm>
            <a:off x="1840118" y="755650"/>
            <a:ext cx="10324192" cy="5981700"/>
          </a:xfrm>
          <a:custGeom>
            <a:avLst/>
            <a:gdLst>
              <a:gd name="connsiteX0" fmla="*/ 812058 w 11440729"/>
              <a:gd name="connsiteY0" fmla="*/ 2424987 h 6399091"/>
              <a:gd name="connsiteX1" fmla="*/ 86344 w 11440729"/>
              <a:gd name="connsiteY1" fmla="*/ 3382930 h 6399091"/>
              <a:gd name="connsiteX2" fmla="*/ 115372 w 11440729"/>
              <a:gd name="connsiteY2" fmla="*/ 4021559 h 6399091"/>
              <a:gd name="connsiteX3" fmla="*/ 1000744 w 11440729"/>
              <a:gd name="connsiteY3" fmla="*/ 3948987 h 6399091"/>
              <a:gd name="connsiteX4" fmla="*/ 3105315 w 11440729"/>
              <a:gd name="connsiteY4" fmla="*/ 3194244 h 6399091"/>
              <a:gd name="connsiteX5" fmla="*/ 11407486 w 11440729"/>
              <a:gd name="connsiteY5" fmla="*/ 59159 h 6399091"/>
              <a:gd name="connsiteX6" fmla="*/ 6196858 w 11440729"/>
              <a:gd name="connsiteY6" fmla="*/ 6285787 h 6399091"/>
              <a:gd name="connsiteX7" fmla="*/ 10914001 w 11440729"/>
              <a:gd name="connsiteY7" fmla="*/ 4050587 h 639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440729" h="6399091">
                <a:moveTo>
                  <a:pt x="812058" y="2424987"/>
                </a:moveTo>
                <a:cubicBezTo>
                  <a:pt x="507258" y="2770911"/>
                  <a:pt x="202458" y="3116835"/>
                  <a:pt x="86344" y="3382930"/>
                </a:cubicBezTo>
                <a:cubicBezTo>
                  <a:pt x="-29770" y="3649025"/>
                  <a:pt x="-37028" y="3927216"/>
                  <a:pt x="115372" y="4021559"/>
                </a:cubicBezTo>
                <a:cubicBezTo>
                  <a:pt x="267772" y="4115902"/>
                  <a:pt x="502420" y="4086873"/>
                  <a:pt x="1000744" y="3948987"/>
                </a:cubicBezTo>
                <a:cubicBezTo>
                  <a:pt x="1499068" y="3811101"/>
                  <a:pt x="3105315" y="3194244"/>
                  <a:pt x="3105315" y="3194244"/>
                </a:cubicBezTo>
                <a:cubicBezTo>
                  <a:pt x="4839772" y="2545939"/>
                  <a:pt x="10892229" y="-456098"/>
                  <a:pt x="11407486" y="59159"/>
                </a:cubicBezTo>
                <a:cubicBezTo>
                  <a:pt x="11922743" y="574416"/>
                  <a:pt x="6279105" y="5620549"/>
                  <a:pt x="6196858" y="6285787"/>
                </a:cubicBezTo>
                <a:cubicBezTo>
                  <a:pt x="6114611" y="6951025"/>
                  <a:pt x="10016534" y="4488435"/>
                  <a:pt x="10914001" y="4050587"/>
                </a:cubicBezTo>
              </a:path>
            </a:pathLst>
          </a:cu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58000">
                  <a:schemeClr val="accent1">
                    <a:lumMod val="45000"/>
                    <a:lumOff val="55000"/>
                    <a:alpha val="30000"/>
                  </a:schemeClr>
                </a:gs>
                <a:gs pos="31000">
                  <a:schemeClr val="accent1">
                    <a:lumMod val="30000"/>
                    <a:lumOff val="70000"/>
                    <a:alpha val="0"/>
                  </a:schemeClr>
                </a:gs>
              </a:gsLst>
              <a:lin ang="5400000" scaled="1"/>
            </a:gra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39" name="Icon 3">
            <a:extLst>
              <a:ext uri="{FF2B5EF4-FFF2-40B4-BE49-F238E27FC236}">
                <a16:creationId xmlns:a16="http://schemas.microsoft.com/office/drawing/2014/main" id="{CD8A6EF9-89B1-4F5B-BB58-CEF3BB3709F9}"/>
              </a:ext>
            </a:extLst>
          </p:cNvPr>
          <p:cNvSpPr>
            <a:spLocks/>
          </p:cNvSpPr>
          <p:nvPr/>
        </p:nvSpPr>
        <p:spPr>
          <a:xfrm>
            <a:off x="1371181" y="755650"/>
            <a:ext cx="10324192" cy="5981700"/>
          </a:xfrm>
          <a:custGeom>
            <a:avLst/>
            <a:gdLst>
              <a:gd name="connsiteX0" fmla="*/ 812058 w 11440729"/>
              <a:gd name="connsiteY0" fmla="*/ 2424987 h 6399091"/>
              <a:gd name="connsiteX1" fmla="*/ 86344 w 11440729"/>
              <a:gd name="connsiteY1" fmla="*/ 3382930 h 6399091"/>
              <a:gd name="connsiteX2" fmla="*/ 115372 w 11440729"/>
              <a:gd name="connsiteY2" fmla="*/ 4021559 h 6399091"/>
              <a:gd name="connsiteX3" fmla="*/ 1000744 w 11440729"/>
              <a:gd name="connsiteY3" fmla="*/ 3948987 h 6399091"/>
              <a:gd name="connsiteX4" fmla="*/ 3105315 w 11440729"/>
              <a:gd name="connsiteY4" fmla="*/ 3194244 h 6399091"/>
              <a:gd name="connsiteX5" fmla="*/ 11407486 w 11440729"/>
              <a:gd name="connsiteY5" fmla="*/ 59159 h 6399091"/>
              <a:gd name="connsiteX6" fmla="*/ 6196858 w 11440729"/>
              <a:gd name="connsiteY6" fmla="*/ 6285787 h 6399091"/>
              <a:gd name="connsiteX7" fmla="*/ 10914001 w 11440729"/>
              <a:gd name="connsiteY7" fmla="*/ 4050587 h 639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440729" h="6399091">
                <a:moveTo>
                  <a:pt x="812058" y="2424987"/>
                </a:moveTo>
                <a:cubicBezTo>
                  <a:pt x="507258" y="2770911"/>
                  <a:pt x="202458" y="3116835"/>
                  <a:pt x="86344" y="3382930"/>
                </a:cubicBezTo>
                <a:cubicBezTo>
                  <a:pt x="-29770" y="3649025"/>
                  <a:pt x="-37028" y="3927216"/>
                  <a:pt x="115372" y="4021559"/>
                </a:cubicBezTo>
                <a:cubicBezTo>
                  <a:pt x="267772" y="4115902"/>
                  <a:pt x="502420" y="4086873"/>
                  <a:pt x="1000744" y="3948987"/>
                </a:cubicBezTo>
                <a:cubicBezTo>
                  <a:pt x="1499068" y="3811101"/>
                  <a:pt x="3105315" y="3194244"/>
                  <a:pt x="3105315" y="3194244"/>
                </a:cubicBezTo>
                <a:cubicBezTo>
                  <a:pt x="4839772" y="2545939"/>
                  <a:pt x="10892229" y="-456098"/>
                  <a:pt x="11407486" y="59159"/>
                </a:cubicBezTo>
                <a:cubicBezTo>
                  <a:pt x="11922743" y="574416"/>
                  <a:pt x="6279105" y="5620549"/>
                  <a:pt x="6196858" y="6285787"/>
                </a:cubicBezTo>
                <a:cubicBezTo>
                  <a:pt x="6114611" y="6951025"/>
                  <a:pt x="10016534" y="4488435"/>
                  <a:pt x="10914001" y="4050587"/>
                </a:cubicBezTo>
              </a:path>
            </a:pathLst>
          </a:custGeom>
          <a:noFill/>
          <a:ln>
            <a:gradFill>
              <a:gsLst>
                <a:gs pos="0">
                  <a:schemeClr val="accent1">
                    <a:lumMod val="5000"/>
                    <a:lumOff val="95000"/>
                    <a:alpha val="74000"/>
                  </a:schemeClr>
                </a:gs>
                <a:gs pos="100000">
                  <a:schemeClr val="bg1"/>
                </a:gs>
                <a:gs pos="58000">
                  <a:schemeClr val="accent1">
                    <a:alpha val="2000"/>
                    <a:lumMod val="0"/>
                    <a:lumOff val="100000"/>
                  </a:schemeClr>
                </a:gs>
                <a:gs pos="31000">
                  <a:schemeClr val="accent1">
                    <a:lumMod val="30000"/>
                    <a:lumOff val="70000"/>
                    <a:alpha val="0"/>
                  </a:schemeClr>
                </a:gs>
              </a:gsLst>
              <a:lin ang="5400000" scaled="1"/>
            </a:gra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32" name="Text 12">
            <a:extLst>
              <a:ext uri="{FF2B5EF4-FFF2-40B4-BE49-F238E27FC236}">
                <a16:creationId xmlns:a16="http://schemas.microsoft.com/office/drawing/2014/main" id="{43DE24A7-6733-403F-8F85-55998E87C430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254125" y="4695825"/>
            <a:ext cx="942975" cy="78422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5000">
                <a:solidFill>
                  <a:srgbClr val="AFCBD9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pPr lvl="0"/>
            <a:r>
              <a:rPr lang="ru-RU" dirty="0"/>
              <a:t>№</a:t>
            </a:r>
          </a:p>
        </p:txBody>
      </p:sp>
      <p:sp>
        <p:nvSpPr>
          <p:cNvPr id="33" name="Text 13">
            <a:extLst>
              <a:ext uri="{FF2B5EF4-FFF2-40B4-BE49-F238E27FC236}">
                <a16:creationId xmlns:a16="http://schemas.microsoft.com/office/drawing/2014/main" id="{3D9B75EE-99AF-403A-AD1E-FBE7F5CBB467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579843" y="2511425"/>
            <a:ext cx="942975" cy="78422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5000">
                <a:solidFill>
                  <a:srgbClr val="AFCBD9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pPr lvl="0"/>
            <a:r>
              <a:rPr lang="ru-RU" dirty="0"/>
              <a:t>№</a:t>
            </a:r>
          </a:p>
        </p:txBody>
      </p:sp>
      <p:sp>
        <p:nvSpPr>
          <p:cNvPr id="35" name="Text 14">
            <a:extLst>
              <a:ext uri="{FF2B5EF4-FFF2-40B4-BE49-F238E27FC236}">
                <a16:creationId xmlns:a16="http://schemas.microsoft.com/office/drawing/2014/main" id="{A00BE90E-167E-49D3-8B06-22A8D9A9ECBE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579843" y="4695825"/>
            <a:ext cx="942975" cy="78422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5000">
                <a:solidFill>
                  <a:srgbClr val="AFCBD9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pPr lvl="0"/>
            <a:r>
              <a:rPr lang="ru-RU" dirty="0"/>
              <a:t>№</a:t>
            </a:r>
          </a:p>
        </p:txBody>
      </p:sp>
      <p:sp>
        <p:nvSpPr>
          <p:cNvPr id="7" name="Title">
            <a:extLst>
              <a:ext uri="{FF2B5EF4-FFF2-40B4-BE49-F238E27FC236}">
                <a16:creationId xmlns:a16="http://schemas.microsoft.com/office/drawing/2014/main" id="{DB587E97-D7E1-4303-ACFA-07E0C82814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4860" y="1083052"/>
            <a:ext cx="5991987" cy="888623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  <p:sp>
        <p:nvSpPr>
          <p:cNvPr id="27" name="Circle 4">
            <a:extLst>
              <a:ext uri="{FF2B5EF4-FFF2-40B4-BE49-F238E27FC236}">
                <a16:creationId xmlns:a16="http://schemas.microsoft.com/office/drawing/2014/main" id="{2B7A0C2C-85BE-41FC-8D7A-8BFBC391596F}"/>
              </a:ext>
            </a:extLst>
          </p:cNvPr>
          <p:cNvSpPr/>
          <p:nvPr/>
        </p:nvSpPr>
        <p:spPr>
          <a:xfrm>
            <a:off x="11717384" y="4328319"/>
            <a:ext cx="221456" cy="221456"/>
          </a:xfrm>
          <a:prstGeom prst="ellipse">
            <a:avLst/>
          </a:prstGeom>
          <a:solidFill>
            <a:srgbClr val="CDECD7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31" name="Circle 5">
            <a:extLst>
              <a:ext uri="{FF2B5EF4-FFF2-40B4-BE49-F238E27FC236}">
                <a16:creationId xmlns:a16="http://schemas.microsoft.com/office/drawing/2014/main" id="{04C0BF4D-E9A5-43F1-9377-2403E158D694}"/>
              </a:ext>
            </a:extLst>
          </p:cNvPr>
          <p:cNvSpPr/>
          <p:nvPr/>
        </p:nvSpPr>
        <p:spPr>
          <a:xfrm>
            <a:off x="11651669" y="4760913"/>
            <a:ext cx="125412" cy="125412"/>
          </a:xfrm>
          <a:prstGeom prst="ellipse">
            <a:avLst/>
          </a:prstGeom>
          <a:solidFill>
            <a:srgbClr val="CDECD7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36" name="Circle 6">
            <a:extLst>
              <a:ext uri="{FF2B5EF4-FFF2-40B4-BE49-F238E27FC236}">
                <a16:creationId xmlns:a16="http://schemas.microsoft.com/office/drawing/2014/main" id="{57B27D2C-F051-47B1-8623-8F7570C51982}"/>
              </a:ext>
            </a:extLst>
          </p:cNvPr>
          <p:cNvSpPr/>
          <p:nvPr/>
        </p:nvSpPr>
        <p:spPr>
          <a:xfrm>
            <a:off x="5679282" y="595313"/>
            <a:ext cx="294172" cy="286220"/>
          </a:xfrm>
          <a:prstGeom prst="ellipse">
            <a:avLst/>
          </a:prstGeom>
          <a:solidFill>
            <a:srgbClr val="E7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37" name="Circle 7">
            <a:extLst>
              <a:ext uri="{FF2B5EF4-FFF2-40B4-BE49-F238E27FC236}">
                <a16:creationId xmlns:a16="http://schemas.microsoft.com/office/drawing/2014/main" id="{04838C44-7F45-4827-A24D-90B6C9143EFD}"/>
              </a:ext>
            </a:extLst>
          </p:cNvPr>
          <p:cNvSpPr/>
          <p:nvPr/>
        </p:nvSpPr>
        <p:spPr>
          <a:xfrm>
            <a:off x="5508094" y="1059656"/>
            <a:ext cx="182959" cy="178013"/>
          </a:xfrm>
          <a:prstGeom prst="ellipse">
            <a:avLst/>
          </a:prstGeom>
          <a:solidFill>
            <a:srgbClr val="E7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38" name="Circle 8">
            <a:extLst>
              <a:ext uri="{FF2B5EF4-FFF2-40B4-BE49-F238E27FC236}">
                <a16:creationId xmlns:a16="http://schemas.microsoft.com/office/drawing/2014/main" id="{5DD4E0BC-75C4-4304-ABCB-0967D0A04046}"/>
              </a:ext>
            </a:extLst>
          </p:cNvPr>
          <p:cNvSpPr/>
          <p:nvPr/>
        </p:nvSpPr>
        <p:spPr>
          <a:xfrm>
            <a:off x="5202888" y="938473"/>
            <a:ext cx="124550" cy="121183"/>
          </a:xfrm>
          <a:prstGeom prst="ellipse">
            <a:avLst/>
          </a:prstGeom>
          <a:solidFill>
            <a:srgbClr val="E7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r>
              <a:rPr lang="ru-RU" dirty="0"/>
              <a:t> </a:t>
            </a:r>
          </a:p>
        </p:txBody>
      </p:sp>
      <p:sp>
        <p:nvSpPr>
          <p:cNvPr id="10" name="Text 2">
            <a:extLst>
              <a:ext uri="{FF2B5EF4-FFF2-40B4-BE49-F238E27FC236}">
                <a16:creationId xmlns:a16="http://schemas.microsoft.com/office/drawing/2014/main" id="{3B1C53D1-B9D6-4AAD-8A79-94BC5796D4D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72299" y="769938"/>
            <a:ext cx="4389929" cy="1201738"/>
          </a:xfrm>
        </p:spPr>
        <p:txBody>
          <a:bodyPr>
            <a:noAutofit/>
          </a:bodyPr>
          <a:lstStyle>
            <a:lvl1pPr>
              <a:lnSpc>
                <a:spcPts val="2000"/>
              </a:lnSpc>
              <a:defRPr sz="1400" spc="6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>
                <a:effectLst/>
              </a:rPr>
              <a:t>Click to add text</a:t>
            </a:r>
            <a:endParaRPr lang="ru-RU" dirty="0"/>
          </a:p>
        </p:txBody>
      </p:sp>
      <p:sp>
        <p:nvSpPr>
          <p:cNvPr id="60" name="Text 8">
            <a:extLst>
              <a:ext uri="{FF2B5EF4-FFF2-40B4-BE49-F238E27FC236}">
                <a16:creationId xmlns:a16="http://schemas.microsoft.com/office/drawing/2014/main" id="{931BF7B2-2776-4E88-ABF8-CF55313E8BE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11718" y="3254058"/>
            <a:ext cx="3074988" cy="766762"/>
          </a:xfrm>
        </p:spPr>
        <p:txBody>
          <a:bodyPr>
            <a:noAutofit/>
          </a:bodyPr>
          <a:lstStyle>
            <a:lvl1pPr>
              <a:lnSpc>
                <a:spcPts val="2200"/>
              </a:lnSpc>
              <a:defRPr sz="1600" spc="-2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>
                <a:effectLst/>
              </a:rPr>
              <a:t>Click to add text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340912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504">
          <p15:clr>
            <a:srgbClr val="F26B43"/>
          </p15:clr>
        </p15:guide>
        <p15:guide id="2" orient="horz" pos="3113">
          <p15:clr>
            <a:srgbClr val="F26B43"/>
          </p15:clr>
        </p15:guide>
        <p15:guide id="3" pos="597">
          <p15:clr>
            <a:srgbClr val="F26B43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urse Objectiv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1">
            <a:extLst>
              <a:ext uri="{FF2B5EF4-FFF2-40B4-BE49-F238E27FC236}">
                <a16:creationId xmlns:a16="http://schemas.microsoft.com/office/drawing/2014/main" id="{29E584D0-AA9A-4BC3-B146-3E56B995DDB9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828732" y="906780"/>
            <a:ext cx="4581991" cy="5371783"/>
          </a:xfrm>
          <a:prstGeom prst="roundRect">
            <a:avLst>
              <a:gd name="adj" fmla="val 4896"/>
            </a:avLst>
          </a:prstGeom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  <a:endParaRPr lang="ru-RU"/>
          </a:p>
        </p:txBody>
      </p:sp>
      <p:sp>
        <p:nvSpPr>
          <p:cNvPr id="4" name="Title">
            <a:extLst>
              <a:ext uri="{FF2B5EF4-FFF2-40B4-BE49-F238E27FC236}">
                <a16:creationId xmlns:a16="http://schemas.microsoft.com/office/drawing/2014/main" id="{43AB56C1-0678-4D4D-A0C1-BF6FB90608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6660" y="774532"/>
            <a:ext cx="5715251" cy="863121"/>
          </a:xfrm>
        </p:spPr>
        <p:txBody>
          <a:bodyPr anchor="t">
            <a:noAutofit/>
          </a:bodyPr>
          <a:lstStyle>
            <a:lvl1pPr>
              <a:defRPr sz="4500" kern="1200" spc="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  <p:sp>
        <p:nvSpPr>
          <p:cNvPr id="7" name="Text 1">
            <a:extLst>
              <a:ext uri="{FF2B5EF4-FFF2-40B4-BE49-F238E27FC236}">
                <a16:creationId xmlns:a16="http://schemas.microsoft.com/office/drawing/2014/main" id="{DDCCB50F-AC76-4955-8632-FC1B25A379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91766" y="2349981"/>
            <a:ext cx="4995970" cy="512152"/>
          </a:xfrm>
        </p:spPr>
        <p:txBody>
          <a:bodyPr>
            <a:noAutofit/>
          </a:bodyPr>
          <a:lstStyle>
            <a:lvl1pPr>
              <a:lnSpc>
                <a:spcPts val="2200"/>
              </a:lnSpc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>
                <a:effectLst/>
              </a:rPr>
              <a:t>Click to add text</a:t>
            </a:r>
            <a:endParaRPr lang="ru-RU" dirty="0"/>
          </a:p>
        </p:txBody>
      </p:sp>
      <p:sp>
        <p:nvSpPr>
          <p:cNvPr id="26" name="Text 2">
            <a:extLst>
              <a:ext uri="{FF2B5EF4-FFF2-40B4-BE49-F238E27FC236}">
                <a16:creationId xmlns:a16="http://schemas.microsoft.com/office/drawing/2014/main" id="{D5AD38D0-F85D-4647-A855-EE25947E980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86996" y="3255826"/>
            <a:ext cx="4995970" cy="512152"/>
          </a:xfrm>
        </p:spPr>
        <p:txBody>
          <a:bodyPr>
            <a:noAutofit/>
          </a:bodyPr>
          <a:lstStyle>
            <a:lvl1pPr>
              <a:lnSpc>
                <a:spcPts val="2200"/>
              </a:lnSpc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>
                <a:effectLst/>
              </a:rPr>
              <a:t>Click to add text</a:t>
            </a:r>
            <a:endParaRPr lang="ru-RU" dirty="0"/>
          </a:p>
        </p:txBody>
      </p:sp>
      <p:sp>
        <p:nvSpPr>
          <p:cNvPr id="27" name="Text 3">
            <a:extLst>
              <a:ext uri="{FF2B5EF4-FFF2-40B4-BE49-F238E27FC236}">
                <a16:creationId xmlns:a16="http://schemas.microsoft.com/office/drawing/2014/main" id="{DE100315-2E80-4451-8571-9945DE3455E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86993" y="4129854"/>
            <a:ext cx="4995970" cy="512152"/>
          </a:xfrm>
        </p:spPr>
        <p:txBody>
          <a:bodyPr>
            <a:noAutofit/>
          </a:bodyPr>
          <a:lstStyle>
            <a:lvl1pPr>
              <a:lnSpc>
                <a:spcPts val="2200"/>
              </a:lnSpc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>
                <a:effectLst/>
              </a:rPr>
              <a:t>Click to add text</a:t>
            </a:r>
            <a:endParaRPr lang="ru-RU" dirty="0"/>
          </a:p>
        </p:txBody>
      </p:sp>
      <p:sp>
        <p:nvSpPr>
          <p:cNvPr id="28" name="Text 4">
            <a:extLst>
              <a:ext uri="{FF2B5EF4-FFF2-40B4-BE49-F238E27FC236}">
                <a16:creationId xmlns:a16="http://schemas.microsoft.com/office/drawing/2014/main" id="{9785EA5A-7D9F-4857-88DD-5ABBABBB19D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86983" y="5031311"/>
            <a:ext cx="4995970" cy="512152"/>
          </a:xfrm>
        </p:spPr>
        <p:txBody>
          <a:bodyPr>
            <a:noAutofit/>
          </a:bodyPr>
          <a:lstStyle>
            <a:lvl1pPr>
              <a:lnSpc>
                <a:spcPts val="2200"/>
              </a:lnSpc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>
                <a:effectLst/>
              </a:rPr>
              <a:t>Click to add text</a:t>
            </a:r>
            <a:endParaRPr lang="ru-RU" dirty="0"/>
          </a:p>
        </p:txBody>
      </p:sp>
      <p:sp>
        <p:nvSpPr>
          <p:cNvPr id="22" name="Icon 1">
            <a:extLst>
              <a:ext uri="{FF2B5EF4-FFF2-40B4-BE49-F238E27FC236}">
                <a16:creationId xmlns:a16="http://schemas.microsoft.com/office/drawing/2014/main" id="{646E42BA-5707-4425-BBB7-6F7D348ADD69}"/>
              </a:ext>
            </a:extLst>
          </p:cNvPr>
          <p:cNvSpPr>
            <a:spLocks/>
          </p:cNvSpPr>
          <p:nvPr/>
        </p:nvSpPr>
        <p:spPr>
          <a:xfrm>
            <a:off x="1840118" y="755650"/>
            <a:ext cx="10324192" cy="5981700"/>
          </a:xfrm>
          <a:custGeom>
            <a:avLst/>
            <a:gdLst>
              <a:gd name="connsiteX0" fmla="*/ 812058 w 11440729"/>
              <a:gd name="connsiteY0" fmla="*/ 2424987 h 6399091"/>
              <a:gd name="connsiteX1" fmla="*/ 86344 w 11440729"/>
              <a:gd name="connsiteY1" fmla="*/ 3382930 h 6399091"/>
              <a:gd name="connsiteX2" fmla="*/ 115372 w 11440729"/>
              <a:gd name="connsiteY2" fmla="*/ 4021559 h 6399091"/>
              <a:gd name="connsiteX3" fmla="*/ 1000744 w 11440729"/>
              <a:gd name="connsiteY3" fmla="*/ 3948987 h 6399091"/>
              <a:gd name="connsiteX4" fmla="*/ 3105315 w 11440729"/>
              <a:gd name="connsiteY4" fmla="*/ 3194244 h 6399091"/>
              <a:gd name="connsiteX5" fmla="*/ 11407486 w 11440729"/>
              <a:gd name="connsiteY5" fmla="*/ 59159 h 6399091"/>
              <a:gd name="connsiteX6" fmla="*/ 6196858 w 11440729"/>
              <a:gd name="connsiteY6" fmla="*/ 6285787 h 6399091"/>
              <a:gd name="connsiteX7" fmla="*/ 10914001 w 11440729"/>
              <a:gd name="connsiteY7" fmla="*/ 4050587 h 639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440729" h="6399091">
                <a:moveTo>
                  <a:pt x="812058" y="2424987"/>
                </a:moveTo>
                <a:cubicBezTo>
                  <a:pt x="507258" y="2770911"/>
                  <a:pt x="202458" y="3116835"/>
                  <a:pt x="86344" y="3382930"/>
                </a:cubicBezTo>
                <a:cubicBezTo>
                  <a:pt x="-29770" y="3649025"/>
                  <a:pt x="-37028" y="3927216"/>
                  <a:pt x="115372" y="4021559"/>
                </a:cubicBezTo>
                <a:cubicBezTo>
                  <a:pt x="267772" y="4115902"/>
                  <a:pt x="502420" y="4086873"/>
                  <a:pt x="1000744" y="3948987"/>
                </a:cubicBezTo>
                <a:cubicBezTo>
                  <a:pt x="1499068" y="3811101"/>
                  <a:pt x="3105315" y="3194244"/>
                  <a:pt x="3105315" y="3194244"/>
                </a:cubicBezTo>
                <a:cubicBezTo>
                  <a:pt x="4839772" y="2545939"/>
                  <a:pt x="10892229" y="-456098"/>
                  <a:pt x="11407486" y="59159"/>
                </a:cubicBezTo>
                <a:cubicBezTo>
                  <a:pt x="11922743" y="574416"/>
                  <a:pt x="6279105" y="5620549"/>
                  <a:pt x="6196858" y="6285787"/>
                </a:cubicBezTo>
                <a:cubicBezTo>
                  <a:pt x="6114611" y="6951025"/>
                  <a:pt x="10016534" y="4488435"/>
                  <a:pt x="10914001" y="4050587"/>
                </a:cubicBezTo>
              </a:path>
            </a:pathLst>
          </a:cu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58000">
                  <a:schemeClr val="accent1">
                    <a:alpha val="30000"/>
                    <a:lumMod val="39000"/>
                    <a:lumOff val="61000"/>
                  </a:schemeClr>
                </a:gs>
                <a:gs pos="31000">
                  <a:schemeClr val="accent1">
                    <a:lumMod val="30000"/>
                    <a:lumOff val="70000"/>
                    <a:alpha val="0"/>
                  </a:schemeClr>
                </a:gs>
              </a:gsLst>
              <a:lin ang="5400000" scaled="1"/>
            </a:gra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23" name="Icon 2">
            <a:extLst>
              <a:ext uri="{FF2B5EF4-FFF2-40B4-BE49-F238E27FC236}">
                <a16:creationId xmlns:a16="http://schemas.microsoft.com/office/drawing/2014/main" id="{01AA3E2D-E782-4097-8281-B3A0E252EBBD}"/>
              </a:ext>
            </a:extLst>
          </p:cNvPr>
          <p:cNvSpPr>
            <a:spLocks/>
          </p:cNvSpPr>
          <p:nvPr/>
        </p:nvSpPr>
        <p:spPr>
          <a:xfrm>
            <a:off x="809830" y="843596"/>
            <a:ext cx="10029620" cy="5981700"/>
          </a:xfrm>
          <a:custGeom>
            <a:avLst/>
            <a:gdLst>
              <a:gd name="connsiteX0" fmla="*/ 3506318 w 11213404"/>
              <a:gd name="connsiteY0" fmla="*/ 753613 h 6496020"/>
              <a:gd name="connsiteX1" fmla="*/ 487347 w 11213404"/>
              <a:gd name="connsiteY1" fmla="*/ 2829156 h 6496020"/>
              <a:gd name="connsiteX2" fmla="*/ 908261 w 11213404"/>
              <a:gd name="connsiteY2" fmla="*/ 3569384 h 6496020"/>
              <a:gd name="connsiteX3" fmla="*/ 9036261 w 11213404"/>
              <a:gd name="connsiteY3" fmla="*/ 144013 h 6496020"/>
              <a:gd name="connsiteX4" fmla="*/ 9341061 w 11213404"/>
              <a:gd name="connsiteY4" fmla="*/ 1145498 h 6496020"/>
              <a:gd name="connsiteX5" fmla="*/ 4609404 w 11213404"/>
              <a:gd name="connsiteY5" fmla="*/ 5688470 h 6496020"/>
              <a:gd name="connsiteX6" fmla="*/ 5320604 w 11213404"/>
              <a:gd name="connsiteY6" fmla="*/ 6312584 h 6496020"/>
              <a:gd name="connsiteX7" fmla="*/ 11213404 w 11213404"/>
              <a:gd name="connsiteY7" fmla="*/ 3612927 h 6496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213404" h="6496020">
                <a:moveTo>
                  <a:pt x="3506318" y="753613"/>
                </a:moveTo>
                <a:cubicBezTo>
                  <a:pt x="2213337" y="1556737"/>
                  <a:pt x="920357" y="2359861"/>
                  <a:pt x="487347" y="2829156"/>
                </a:cubicBezTo>
                <a:cubicBezTo>
                  <a:pt x="54337" y="3298451"/>
                  <a:pt x="-516558" y="4016908"/>
                  <a:pt x="908261" y="3569384"/>
                </a:cubicBezTo>
                <a:cubicBezTo>
                  <a:pt x="2333080" y="3121860"/>
                  <a:pt x="7630794" y="547994"/>
                  <a:pt x="9036261" y="144013"/>
                </a:cubicBezTo>
                <a:cubicBezTo>
                  <a:pt x="10441728" y="-259968"/>
                  <a:pt x="10078870" y="221422"/>
                  <a:pt x="9341061" y="1145498"/>
                </a:cubicBezTo>
                <a:cubicBezTo>
                  <a:pt x="8603252" y="2069574"/>
                  <a:pt x="5279480" y="4827289"/>
                  <a:pt x="4609404" y="5688470"/>
                </a:cubicBezTo>
                <a:cubicBezTo>
                  <a:pt x="3939328" y="6549651"/>
                  <a:pt x="4219937" y="6658508"/>
                  <a:pt x="5320604" y="6312584"/>
                </a:cubicBezTo>
                <a:cubicBezTo>
                  <a:pt x="6421271" y="5966660"/>
                  <a:pt x="10139347" y="4263651"/>
                  <a:pt x="11213404" y="3612927"/>
                </a:cubicBezTo>
              </a:path>
            </a:pathLst>
          </a:custGeom>
          <a:noFill/>
          <a:ln>
            <a:solidFill>
              <a:srgbClr val="AFCBD9">
                <a:alpha val="18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513021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790">
          <p15:clr>
            <a:srgbClr val="F26B43"/>
          </p15:clr>
        </p15:guide>
        <p15:guide id="2" orient="horz" pos="1888">
          <p15:clr>
            <a:srgbClr val="F26B43"/>
          </p15:clr>
        </p15:guide>
        <p15:guide id="3" pos="597">
          <p15:clr>
            <a:srgbClr val="F26B43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efinition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con 1">
            <a:extLst>
              <a:ext uri="{FF2B5EF4-FFF2-40B4-BE49-F238E27FC236}">
                <a16:creationId xmlns:a16="http://schemas.microsoft.com/office/drawing/2014/main" id="{6A7334A0-2080-4E23-B7DB-1091714C4DD6}"/>
              </a:ext>
            </a:extLst>
          </p:cNvPr>
          <p:cNvSpPr/>
          <p:nvPr/>
        </p:nvSpPr>
        <p:spPr>
          <a:xfrm>
            <a:off x="984195" y="1889762"/>
            <a:ext cx="4235506" cy="4996886"/>
          </a:xfrm>
          <a:custGeom>
            <a:avLst/>
            <a:gdLst>
              <a:gd name="connsiteX0" fmla="*/ 229557 w 4267200"/>
              <a:gd name="connsiteY0" fmla="*/ 0 h 1377314"/>
              <a:gd name="connsiteX1" fmla="*/ 4037643 w 4267200"/>
              <a:gd name="connsiteY1" fmla="*/ 0 h 1377314"/>
              <a:gd name="connsiteX2" fmla="*/ 4267200 w 4267200"/>
              <a:gd name="connsiteY2" fmla="*/ 229557 h 1377314"/>
              <a:gd name="connsiteX3" fmla="*/ 4267200 w 4267200"/>
              <a:gd name="connsiteY3" fmla="*/ 1377314 h 1377314"/>
              <a:gd name="connsiteX4" fmla="*/ 4267200 w 4267200"/>
              <a:gd name="connsiteY4" fmla="*/ 1377314 h 1377314"/>
              <a:gd name="connsiteX5" fmla="*/ 0 w 4267200"/>
              <a:gd name="connsiteY5" fmla="*/ 1377314 h 1377314"/>
              <a:gd name="connsiteX6" fmla="*/ 0 w 4267200"/>
              <a:gd name="connsiteY6" fmla="*/ 1377314 h 1377314"/>
              <a:gd name="connsiteX7" fmla="*/ 0 w 4267200"/>
              <a:gd name="connsiteY7" fmla="*/ 229557 h 1377314"/>
              <a:gd name="connsiteX8" fmla="*/ 229557 w 4267200"/>
              <a:gd name="connsiteY8" fmla="*/ 0 h 1377314"/>
              <a:gd name="connsiteX0" fmla="*/ 229557 w 4267200"/>
              <a:gd name="connsiteY0" fmla="*/ 0 h 4968239"/>
              <a:gd name="connsiteX1" fmla="*/ 4037643 w 4267200"/>
              <a:gd name="connsiteY1" fmla="*/ 0 h 4968239"/>
              <a:gd name="connsiteX2" fmla="*/ 4267200 w 4267200"/>
              <a:gd name="connsiteY2" fmla="*/ 229557 h 4968239"/>
              <a:gd name="connsiteX3" fmla="*/ 4267200 w 4267200"/>
              <a:gd name="connsiteY3" fmla="*/ 1377314 h 4968239"/>
              <a:gd name="connsiteX4" fmla="*/ 4267200 w 4267200"/>
              <a:gd name="connsiteY4" fmla="*/ 4968239 h 4968239"/>
              <a:gd name="connsiteX5" fmla="*/ 0 w 4267200"/>
              <a:gd name="connsiteY5" fmla="*/ 1377314 h 4968239"/>
              <a:gd name="connsiteX6" fmla="*/ 0 w 4267200"/>
              <a:gd name="connsiteY6" fmla="*/ 1377314 h 4968239"/>
              <a:gd name="connsiteX7" fmla="*/ 0 w 4267200"/>
              <a:gd name="connsiteY7" fmla="*/ 229557 h 4968239"/>
              <a:gd name="connsiteX8" fmla="*/ 229557 w 4267200"/>
              <a:gd name="connsiteY8" fmla="*/ 0 h 4968239"/>
              <a:gd name="connsiteX0" fmla="*/ 229557 w 4267200"/>
              <a:gd name="connsiteY0" fmla="*/ 0 h 4968239"/>
              <a:gd name="connsiteX1" fmla="*/ 4037643 w 4267200"/>
              <a:gd name="connsiteY1" fmla="*/ 0 h 4968239"/>
              <a:gd name="connsiteX2" fmla="*/ 4267200 w 4267200"/>
              <a:gd name="connsiteY2" fmla="*/ 229557 h 4968239"/>
              <a:gd name="connsiteX3" fmla="*/ 4267200 w 4267200"/>
              <a:gd name="connsiteY3" fmla="*/ 1377314 h 4968239"/>
              <a:gd name="connsiteX4" fmla="*/ 4267200 w 4267200"/>
              <a:gd name="connsiteY4" fmla="*/ 4968239 h 4968239"/>
              <a:gd name="connsiteX5" fmla="*/ 0 w 4267200"/>
              <a:gd name="connsiteY5" fmla="*/ 1377314 h 4968239"/>
              <a:gd name="connsiteX6" fmla="*/ 28575 w 4267200"/>
              <a:gd name="connsiteY6" fmla="*/ 4939664 h 4968239"/>
              <a:gd name="connsiteX7" fmla="*/ 0 w 4267200"/>
              <a:gd name="connsiteY7" fmla="*/ 229557 h 4968239"/>
              <a:gd name="connsiteX8" fmla="*/ 229557 w 4267200"/>
              <a:gd name="connsiteY8" fmla="*/ 0 h 4968239"/>
              <a:gd name="connsiteX0" fmla="*/ 229557 w 4267200"/>
              <a:gd name="connsiteY0" fmla="*/ 0 h 4977764"/>
              <a:gd name="connsiteX1" fmla="*/ 4037643 w 4267200"/>
              <a:gd name="connsiteY1" fmla="*/ 0 h 4977764"/>
              <a:gd name="connsiteX2" fmla="*/ 4267200 w 4267200"/>
              <a:gd name="connsiteY2" fmla="*/ 229557 h 4977764"/>
              <a:gd name="connsiteX3" fmla="*/ 4267200 w 4267200"/>
              <a:gd name="connsiteY3" fmla="*/ 1377314 h 4977764"/>
              <a:gd name="connsiteX4" fmla="*/ 4267200 w 4267200"/>
              <a:gd name="connsiteY4" fmla="*/ 4968239 h 4977764"/>
              <a:gd name="connsiteX5" fmla="*/ 19050 w 4267200"/>
              <a:gd name="connsiteY5" fmla="*/ 4977764 h 4977764"/>
              <a:gd name="connsiteX6" fmla="*/ 28575 w 4267200"/>
              <a:gd name="connsiteY6" fmla="*/ 4939664 h 4977764"/>
              <a:gd name="connsiteX7" fmla="*/ 0 w 4267200"/>
              <a:gd name="connsiteY7" fmla="*/ 229557 h 4977764"/>
              <a:gd name="connsiteX8" fmla="*/ 229557 w 4267200"/>
              <a:gd name="connsiteY8" fmla="*/ 0 h 4977764"/>
              <a:gd name="connsiteX0" fmla="*/ 229773 w 4267416"/>
              <a:gd name="connsiteY0" fmla="*/ 0 h 5006467"/>
              <a:gd name="connsiteX1" fmla="*/ 4037859 w 4267416"/>
              <a:gd name="connsiteY1" fmla="*/ 0 h 5006467"/>
              <a:gd name="connsiteX2" fmla="*/ 4267416 w 4267416"/>
              <a:gd name="connsiteY2" fmla="*/ 229557 h 5006467"/>
              <a:gd name="connsiteX3" fmla="*/ 4267416 w 4267416"/>
              <a:gd name="connsiteY3" fmla="*/ 1377314 h 5006467"/>
              <a:gd name="connsiteX4" fmla="*/ 4267416 w 4267416"/>
              <a:gd name="connsiteY4" fmla="*/ 4968239 h 5006467"/>
              <a:gd name="connsiteX5" fmla="*/ 19266 w 4267416"/>
              <a:gd name="connsiteY5" fmla="*/ 4977764 h 5006467"/>
              <a:gd name="connsiteX6" fmla="*/ 0 w 4267416"/>
              <a:gd name="connsiteY6" fmla="*/ 5006467 h 5006467"/>
              <a:gd name="connsiteX7" fmla="*/ 216 w 4267416"/>
              <a:gd name="connsiteY7" fmla="*/ 229557 h 5006467"/>
              <a:gd name="connsiteX8" fmla="*/ 229773 w 4267416"/>
              <a:gd name="connsiteY8" fmla="*/ 0 h 500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67416" h="5006467">
                <a:moveTo>
                  <a:pt x="229773" y="0"/>
                </a:moveTo>
                <a:lnTo>
                  <a:pt x="4037859" y="0"/>
                </a:lnTo>
                <a:cubicBezTo>
                  <a:pt x="4164640" y="0"/>
                  <a:pt x="4267416" y="102776"/>
                  <a:pt x="4267416" y="229557"/>
                </a:cubicBezTo>
                <a:lnTo>
                  <a:pt x="4267416" y="1377314"/>
                </a:lnTo>
                <a:lnTo>
                  <a:pt x="4267416" y="4968239"/>
                </a:lnTo>
                <a:lnTo>
                  <a:pt x="19266" y="4977764"/>
                </a:lnTo>
                <a:lnTo>
                  <a:pt x="0" y="5006467"/>
                </a:lnTo>
                <a:lnTo>
                  <a:pt x="216" y="229557"/>
                </a:lnTo>
                <a:cubicBezTo>
                  <a:pt x="216" y="102776"/>
                  <a:pt x="102992" y="0"/>
                  <a:pt x="229773" y="0"/>
                </a:cubicBez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6" name="Icon 2">
            <a:extLst>
              <a:ext uri="{FF2B5EF4-FFF2-40B4-BE49-F238E27FC236}">
                <a16:creationId xmlns:a16="http://schemas.microsoft.com/office/drawing/2014/main" id="{AC05A2DC-685C-484C-9369-CFAD0C6F5290}"/>
              </a:ext>
            </a:extLst>
          </p:cNvPr>
          <p:cNvSpPr>
            <a:spLocks/>
          </p:cNvSpPr>
          <p:nvPr/>
        </p:nvSpPr>
        <p:spPr>
          <a:xfrm>
            <a:off x="1840118" y="755650"/>
            <a:ext cx="10324192" cy="5981700"/>
          </a:xfrm>
          <a:custGeom>
            <a:avLst/>
            <a:gdLst>
              <a:gd name="connsiteX0" fmla="*/ 812058 w 11440729"/>
              <a:gd name="connsiteY0" fmla="*/ 2424987 h 6399091"/>
              <a:gd name="connsiteX1" fmla="*/ 86344 w 11440729"/>
              <a:gd name="connsiteY1" fmla="*/ 3382930 h 6399091"/>
              <a:gd name="connsiteX2" fmla="*/ 115372 w 11440729"/>
              <a:gd name="connsiteY2" fmla="*/ 4021559 h 6399091"/>
              <a:gd name="connsiteX3" fmla="*/ 1000744 w 11440729"/>
              <a:gd name="connsiteY3" fmla="*/ 3948987 h 6399091"/>
              <a:gd name="connsiteX4" fmla="*/ 3105315 w 11440729"/>
              <a:gd name="connsiteY4" fmla="*/ 3194244 h 6399091"/>
              <a:gd name="connsiteX5" fmla="*/ 11407486 w 11440729"/>
              <a:gd name="connsiteY5" fmla="*/ 59159 h 6399091"/>
              <a:gd name="connsiteX6" fmla="*/ 6196858 w 11440729"/>
              <a:gd name="connsiteY6" fmla="*/ 6285787 h 6399091"/>
              <a:gd name="connsiteX7" fmla="*/ 10914001 w 11440729"/>
              <a:gd name="connsiteY7" fmla="*/ 4050587 h 639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440729" h="6399091">
                <a:moveTo>
                  <a:pt x="812058" y="2424987"/>
                </a:moveTo>
                <a:cubicBezTo>
                  <a:pt x="507258" y="2770911"/>
                  <a:pt x="202458" y="3116835"/>
                  <a:pt x="86344" y="3382930"/>
                </a:cubicBezTo>
                <a:cubicBezTo>
                  <a:pt x="-29770" y="3649025"/>
                  <a:pt x="-37028" y="3927216"/>
                  <a:pt x="115372" y="4021559"/>
                </a:cubicBezTo>
                <a:cubicBezTo>
                  <a:pt x="267772" y="4115902"/>
                  <a:pt x="502420" y="4086873"/>
                  <a:pt x="1000744" y="3948987"/>
                </a:cubicBezTo>
                <a:cubicBezTo>
                  <a:pt x="1499068" y="3811101"/>
                  <a:pt x="3105315" y="3194244"/>
                  <a:pt x="3105315" y="3194244"/>
                </a:cubicBezTo>
                <a:cubicBezTo>
                  <a:pt x="4839772" y="2545939"/>
                  <a:pt x="10892229" y="-456098"/>
                  <a:pt x="11407486" y="59159"/>
                </a:cubicBezTo>
                <a:cubicBezTo>
                  <a:pt x="11922743" y="574416"/>
                  <a:pt x="6279105" y="5620549"/>
                  <a:pt x="6196858" y="6285787"/>
                </a:cubicBezTo>
                <a:cubicBezTo>
                  <a:pt x="6114611" y="6951025"/>
                  <a:pt x="10016534" y="4488435"/>
                  <a:pt x="10914001" y="4050587"/>
                </a:cubicBezTo>
              </a:path>
            </a:pathLst>
          </a:cu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58000">
                  <a:schemeClr val="accent1">
                    <a:lumMod val="45000"/>
                    <a:lumOff val="55000"/>
                    <a:alpha val="23000"/>
                  </a:schemeClr>
                </a:gs>
                <a:gs pos="31000">
                  <a:schemeClr val="accent1">
                    <a:lumMod val="30000"/>
                    <a:lumOff val="70000"/>
                    <a:alpha val="0"/>
                  </a:schemeClr>
                </a:gs>
              </a:gsLst>
              <a:lin ang="5400000" scaled="1"/>
            </a:gra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9" name="Icon 3">
            <a:extLst>
              <a:ext uri="{FF2B5EF4-FFF2-40B4-BE49-F238E27FC236}">
                <a16:creationId xmlns:a16="http://schemas.microsoft.com/office/drawing/2014/main" id="{46AC4CC5-86AE-4FC0-8181-B79862790D6A}"/>
              </a:ext>
            </a:extLst>
          </p:cNvPr>
          <p:cNvSpPr>
            <a:spLocks/>
          </p:cNvSpPr>
          <p:nvPr/>
        </p:nvSpPr>
        <p:spPr>
          <a:xfrm>
            <a:off x="809830" y="843596"/>
            <a:ext cx="10029620" cy="5981700"/>
          </a:xfrm>
          <a:custGeom>
            <a:avLst/>
            <a:gdLst>
              <a:gd name="connsiteX0" fmla="*/ 3506318 w 11213404"/>
              <a:gd name="connsiteY0" fmla="*/ 753613 h 6496020"/>
              <a:gd name="connsiteX1" fmla="*/ 487347 w 11213404"/>
              <a:gd name="connsiteY1" fmla="*/ 2829156 h 6496020"/>
              <a:gd name="connsiteX2" fmla="*/ 908261 w 11213404"/>
              <a:gd name="connsiteY2" fmla="*/ 3569384 h 6496020"/>
              <a:gd name="connsiteX3" fmla="*/ 9036261 w 11213404"/>
              <a:gd name="connsiteY3" fmla="*/ 144013 h 6496020"/>
              <a:gd name="connsiteX4" fmla="*/ 9341061 w 11213404"/>
              <a:gd name="connsiteY4" fmla="*/ 1145498 h 6496020"/>
              <a:gd name="connsiteX5" fmla="*/ 4609404 w 11213404"/>
              <a:gd name="connsiteY5" fmla="*/ 5688470 h 6496020"/>
              <a:gd name="connsiteX6" fmla="*/ 5320604 w 11213404"/>
              <a:gd name="connsiteY6" fmla="*/ 6312584 h 6496020"/>
              <a:gd name="connsiteX7" fmla="*/ 11213404 w 11213404"/>
              <a:gd name="connsiteY7" fmla="*/ 3612927 h 6496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213404" h="6496020">
                <a:moveTo>
                  <a:pt x="3506318" y="753613"/>
                </a:moveTo>
                <a:cubicBezTo>
                  <a:pt x="2213337" y="1556737"/>
                  <a:pt x="920357" y="2359861"/>
                  <a:pt x="487347" y="2829156"/>
                </a:cubicBezTo>
                <a:cubicBezTo>
                  <a:pt x="54337" y="3298451"/>
                  <a:pt x="-516558" y="4016908"/>
                  <a:pt x="908261" y="3569384"/>
                </a:cubicBezTo>
                <a:cubicBezTo>
                  <a:pt x="2333080" y="3121860"/>
                  <a:pt x="7630794" y="547994"/>
                  <a:pt x="9036261" y="144013"/>
                </a:cubicBezTo>
                <a:cubicBezTo>
                  <a:pt x="10441728" y="-259968"/>
                  <a:pt x="10078870" y="221422"/>
                  <a:pt x="9341061" y="1145498"/>
                </a:cubicBezTo>
                <a:cubicBezTo>
                  <a:pt x="8603252" y="2069574"/>
                  <a:pt x="5279480" y="4827289"/>
                  <a:pt x="4609404" y="5688470"/>
                </a:cubicBezTo>
                <a:cubicBezTo>
                  <a:pt x="3939328" y="6549651"/>
                  <a:pt x="4219937" y="6658508"/>
                  <a:pt x="5320604" y="6312584"/>
                </a:cubicBezTo>
                <a:cubicBezTo>
                  <a:pt x="6421271" y="5966660"/>
                  <a:pt x="10139347" y="4263651"/>
                  <a:pt x="11213404" y="3612927"/>
                </a:cubicBezTo>
              </a:path>
            </a:pathLst>
          </a:custGeom>
          <a:noFill/>
          <a:ln>
            <a:solidFill>
              <a:srgbClr val="AFCBD9">
                <a:alpha val="1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11" name="Circle 1">
            <a:extLst>
              <a:ext uri="{FF2B5EF4-FFF2-40B4-BE49-F238E27FC236}">
                <a16:creationId xmlns:a16="http://schemas.microsoft.com/office/drawing/2014/main" id="{C5547CD5-B2DF-45DF-B334-CD315E077223}"/>
              </a:ext>
            </a:extLst>
          </p:cNvPr>
          <p:cNvSpPr/>
          <p:nvPr/>
        </p:nvSpPr>
        <p:spPr>
          <a:xfrm>
            <a:off x="2747615" y="6254323"/>
            <a:ext cx="182959" cy="178013"/>
          </a:xfrm>
          <a:prstGeom prst="ellipse">
            <a:avLst/>
          </a:prstGeom>
          <a:solidFill>
            <a:srgbClr val="E7EFF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16" name="Circleг 3">
            <a:extLst>
              <a:ext uri="{FF2B5EF4-FFF2-40B4-BE49-F238E27FC236}">
                <a16:creationId xmlns:a16="http://schemas.microsoft.com/office/drawing/2014/main" id="{9CFC8685-64BB-440B-8D6F-C27EB8090D94}"/>
              </a:ext>
            </a:extLst>
          </p:cNvPr>
          <p:cNvSpPr>
            <a:spLocks noChangeAspect="1"/>
          </p:cNvSpPr>
          <p:nvPr/>
        </p:nvSpPr>
        <p:spPr>
          <a:xfrm>
            <a:off x="1851888" y="6136973"/>
            <a:ext cx="473296" cy="473296"/>
          </a:xfrm>
          <a:prstGeom prst="ellipse">
            <a:avLst/>
          </a:prstGeom>
          <a:solidFill>
            <a:srgbClr val="F0DAFC">
              <a:alpha val="25000"/>
            </a:srgbClr>
          </a:solidFill>
          <a:ln>
            <a:noFill/>
          </a:ln>
          <a:effectLst>
            <a:outerShdw sx="1000" sy="1000" algn="ctr" rotWithShape="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17" name="Circle 4">
            <a:extLst>
              <a:ext uri="{FF2B5EF4-FFF2-40B4-BE49-F238E27FC236}">
                <a16:creationId xmlns:a16="http://schemas.microsoft.com/office/drawing/2014/main" id="{0DE2AEF8-D1C4-4A0C-8277-8E6915F71810}"/>
              </a:ext>
            </a:extLst>
          </p:cNvPr>
          <p:cNvSpPr/>
          <p:nvPr/>
        </p:nvSpPr>
        <p:spPr>
          <a:xfrm>
            <a:off x="11492006" y="4259585"/>
            <a:ext cx="287171" cy="287171"/>
          </a:xfrm>
          <a:prstGeom prst="ellipse">
            <a:avLst/>
          </a:prstGeom>
          <a:solidFill>
            <a:srgbClr val="CDECD7">
              <a:alpha val="4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18" name="Circle 5">
            <a:extLst>
              <a:ext uri="{FF2B5EF4-FFF2-40B4-BE49-F238E27FC236}">
                <a16:creationId xmlns:a16="http://schemas.microsoft.com/office/drawing/2014/main" id="{B098AA59-A6F8-419A-9F10-4B1B10974131}"/>
              </a:ext>
            </a:extLst>
          </p:cNvPr>
          <p:cNvSpPr/>
          <p:nvPr/>
        </p:nvSpPr>
        <p:spPr>
          <a:xfrm>
            <a:off x="11492006" y="4757894"/>
            <a:ext cx="125412" cy="125412"/>
          </a:xfrm>
          <a:prstGeom prst="ellipse">
            <a:avLst/>
          </a:prstGeom>
          <a:solidFill>
            <a:srgbClr val="CDECD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15" name="Text 1">
            <a:extLst>
              <a:ext uri="{FF2B5EF4-FFF2-40B4-BE49-F238E27FC236}">
                <a16:creationId xmlns:a16="http://schemas.microsoft.com/office/drawing/2014/main" id="{2C556430-94DA-4862-B465-8C2F752D62A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032000" y="2681937"/>
            <a:ext cx="8140700" cy="2853359"/>
          </a:xfrm>
        </p:spPr>
        <p:txBody>
          <a:bodyPr>
            <a:noAutofit/>
          </a:bodyPr>
          <a:lstStyle>
            <a:lvl1pPr>
              <a:lnSpc>
                <a:spcPts val="2200"/>
              </a:lnSpc>
              <a:defRPr sz="1600" spc="-8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>
                <a:effectLst/>
              </a:rPr>
              <a:t>Click to add text</a:t>
            </a:r>
            <a:endParaRPr lang="ru-RU" dirty="0"/>
          </a:p>
        </p:txBody>
      </p:sp>
      <p:sp>
        <p:nvSpPr>
          <p:cNvPr id="12" name="Title">
            <a:extLst>
              <a:ext uri="{FF2B5EF4-FFF2-40B4-BE49-F238E27FC236}">
                <a16:creationId xmlns:a16="http://schemas.microsoft.com/office/drawing/2014/main" id="{466211FD-E1CE-4B17-BB3F-83003ED1D5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36924" y="1460117"/>
            <a:ext cx="6318152" cy="771970"/>
          </a:xfr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401144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768">
          <p15:clr>
            <a:srgbClr val="FBAE40"/>
          </p15:clr>
        </p15:guide>
        <p15:guide id="2" pos="55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efinition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con 1">
            <a:extLst>
              <a:ext uri="{FF2B5EF4-FFF2-40B4-BE49-F238E27FC236}">
                <a16:creationId xmlns:a16="http://schemas.microsoft.com/office/drawing/2014/main" id="{6A7334A0-2080-4E23-B7DB-1091714C4DD6}"/>
              </a:ext>
            </a:extLst>
          </p:cNvPr>
          <p:cNvSpPr/>
          <p:nvPr/>
        </p:nvSpPr>
        <p:spPr>
          <a:xfrm>
            <a:off x="984195" y="1889762"/>
            <a:ext cx="4235506" cy="4996886"/>
          </a:xfrm>
          <a:custGeom>
            <a:avLst/>
            <a:gdLst>
              <a:gd name="connsiteX0" fmla="*/ 229557 w 4267200"/>
              <a:gd name="connsiteY0" fmla="*/ 0 h 1377314"/>
              <a:gd name="connsiteX1" fmla="*/ 4037643 w 4267200"/>
              <a:gd name="connsiteY1" fmla="*/ 0 h 1377314"/>
              <a:gd name="connsiteX2" fmla="*/ 4267200 w 4267200"/>
              <a:gd name="connsiteY2" fmla="*/ 229557 h 1377314"/>
              <a:gd name="connsiteX3" fmla="*/ 4267200 w 4267200"/>
              <a:gd name="connsiteY3" fmla="*/ 1377314 h 1377314"/>
              <a:gd name="connsiteX4" fmla="*/ 4267200 w 4267200"/>
              <a:gd name="connsiteY4" fmla="*/ 1377314 h 1377314"/>
              <a:gd name="connsiteX5" fmla="*/ 0 w 4267200"/>
              <a:gd name="connsiteY5" fmla="*/ 1377314 h 1377314"/>
              <a:gd name="connsiteX6" fmla="*/ 0 w 4267200"/>
              <a:gd name="connsiteY6" fmla="*/ 1377314 h 1377314"/>
              <a:gd name="connsiteX7" fmla="*/ 0 w 4267200"/>
              <a:gd name="connsiteY7" fmla="*/ 229557 h 1377314"/>
              <a:gd name="connsiteX8" fmla="*/ 229557 w 4267200"/>
              <a:gd name="connsiteY8" fmla="*/ 0 h 1377314"/>
              <a:gd name="connsiteX0" fmla="*/ 229557 w 4267200"/>
              <a:gd name="connsiteY0" fmla="*/ 0 h 4968239"/>
              <a:gd name="connsiteX1" fmla="*/ 4037643 w 4267200"/>
              <a:gd name="connsiteY1" fmla="*/ 0 h 4968239"/>
              <a:gd name="connsiteX2" fmla="*/ 4267200 w 4267200"/>
              <a:gd name="connsiteY2" fmla="*/ 229557 h 4968239"/>
              <a:gd name="connsiteX3" fmla="*/ 4267200 w 4267200"/>
              <a:gd name="connsiteY3" fmla="*/ 1377314 h 4968239"/>
              <a:gd name="connsiteX4" fmla="*/ 4267200 w 4267200"/>
              <a:gd name="connsiteY4" fmla="*/ 4968239 h 4968239"/>
              <a:gd name="connsiteX5" fmla="*/ 0 w 4267200"/>
              <a:gd name="connsiteY5" fmla="*/ 1377314 h 4968239"/>
              <a:gd name="connsiteX6" fmla="*/ 0 w 4267200"/>
              <a:gd name="connsiteY6" fmla="*/ 1377314 h 4968239"/>
              <a:gd name="connsiteX7" fmla="*/ 0 w 4267200"/>
              <a:gd name="connsiteY7" fmla="*/ 229557 h 4968239"/>
              <a:gd name="connsiteX8" fmla="*/ 229557 w 4267200"/>
              <a:gd name="connsiteY8" fmla="*/ 0 h 4968239"/>
              <a:gd name="connsiteX0" fmla="*/ 229557 w 4267200"/>
              <a:gd name="connsiteY0" fmla="*/ 0 h 4968239"/>
              <a:gd name="connsiteX1" fmla="*/ 4037643 w 4267200"/>
              <a:gd name="connsiteY1" fmla="*/ 0 h 4968239"/>
              <a:gd name="connsiteX2" fmla="*/ 4267200 w 4267200"/>
              <a:gd name="connsiteY2" fmla="*/ 229557 h 4968239"/>
              <a:gd name="connsiteX3" fmla="*/ 4267200 w 4267200"/>
              <a:gd name="connsiteY3" fmla="*/ 1377314 h 4968239"/>
              <a:gd name="connsiteX4" fmla="*/ 4267200 w 4267200"/>
              <a:gd name="connsiteY4" fmla="*/ 4968239 h 4968239"/>
              <a:gd name="connsiteX5" fmla="*/ 0 w 4267200"/>
              <a:gd name="connsiteY5" fmla="*/ 1377314 h 4968239"/>
              <a:gd name="connsiteX6" fmla="*/ 28575 w 4267200"/>
              <a:gd name="connsiteY6" fmla="*/ 4939664 h 4968239"/>
              <a:gd name="connsiteX7" fmla="*/ 0 w 4267200"/>
              <a:gd name="connsiteY7" fmla="*/ 229557 h 4968239"/>
              <a:gd name="connsiteX8" fmla="*/ 229557 w 4267200"/>
              <a:gd name="connsiteY8" fmla="*/ 0 h 4968239"/>
              <a:gd name="connsiteX0" fmla="*/ 229557 w 4267200"/>
              <a:gd name="connsiteY0" fmla="*/ 0 h 4977764"/>
              <a:gd name="connsiteX1" fmla="*/ 4037643 w 4267200"/>
              <a:gd name="connsiteY1" fmla="*/ 0 h 4977764"/>
              <a:gd name="connsiteX2" fmla="*/ 4267200 w 4267200"/>
              <a:gd name="connsiteY2" fmla="*/ 229557 h 4977764"/>
              <a:gd name="connsiteX3" fmla="*/ 4267200 w 4267200"/>
              <a:gd name="connsiteY3" fmla="*/ 1377314 h 4977764"/>
              <a:gd name="connsiteX4" fmla="*/ 4267200 w 4267200"/>
              <a:gd name="connsiteY4" fmla="*/ 4968239 h 4977764"/>
              <a:gd name="connsiteX5" fmla="*/ 19050 w 4267200"/>
              <a:gd name="connsiteY5" fmla="*/ 4977764 h 4977764"/>
              <a:gd name="connsiteX6" fmla="*/ 28575 w 4267200"/>
              <a:gd name="connsiteY6" fmla="*/ 4939664 h 4977764"/>
              <a:gd name="connsiteX7" fmla="*/ 0 w 4267200"/>
              <a:gd name="connsiteY7" fmla="*/ 229557 h 4977764"/>
              <a:gd name="connsiteX8" fmla="*/ 229557 w 4267200"/>
              <a:gd name="connsiteY8" fmla="*/ 0 h 4977764"/>
              <a:gd name="connsiteX0" fmla="*/ 229773 w 4267416"/>
              <a:gd name="connsiteY0" fmla="*/ 0 h 5006467"/>
              <a:gd name="connsiteX1" fmla="*/ 4037859 w 4267416"/>
              <a:gd name="connsiteY1" fmla="*/ 0 h 5006467"/>
              <a:gd name="connsiteX2" fmla="*/ 4267416 w 4267416"/>
              <a:gd name="connsiteY2" fmla="*/ 229557 h 5006467"/>
              <a:gd name="connsiteX3" fmla="*/ 4267416 w 4267416"/>
              <a:gd name="connsiteY3" fmla="*/ 1377314 h 5006467"/>
              <a:gd name="connsiteX4" fmla="*/ 4267416 w 4267416"/>
              <a:gd name="connsiteY4" fmla="*/ 4968239 h 5006467"/>
              <a:gd name="connsiteX5" fmla="*/ 19266 w 4267416"/>
              <a:gd name="connsiteY5" fmla="*/ 4977764 h 5006467"/>
              <a:gd name="connsiteX6" fmla="*/ 0 w 4267416"/>
              <a:gd name="connsiteY6" fmla="*/ 5006467 h 5006467"/>
              <a:gd name="connsiteX7" fmla="*/ 216 w 4267416"/>
              <a:gd name="connsiteY7" fmla="*/ 229557 h 5006467"/>
              <a:gd name="connsiteX8" fmla="*/ 229773 w 4267416"/>
              <a:gd name="connsiteY8" fmla="*/ 0 h 500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67416" h="5006467">
                <a:moveTo>
                  <a:pt x="229773" y="0"/>
                </a:moveTo>
                <a:lnTo>
                  <a:pt x="4037859" y="0"/>
                </a:lnTo>
                <a:cubicBezTo>
                  <a:pt x="4164640" y="0"/>
                  <a:pt x="4267416" y="102776"/>
                  <a:pt x="4267416" y="229557"/>
                </a:cubicBezTo>
                <a:lnTo>
                  <a:pt x="4267416" y="1377314"/>
                </a:lnTo>
                <a:lnTo>
                  <a:pt x="4267416" y="4968239"/>
                </a:lnTo>
                <a:lnTo>
                  <a:pt x="19266" y="4977764"/>
                </a:lnTo>
                <a:lnTo>
                  <a:pt x="0" y="5006467"/>
                </a:lnTo>
                <a:lnTo>
                  <a:pt x="216" y="229557"/>
                </a:lnTo>
                <a:cubicBezTo>
                  <a:pt x="216" y="102776"/>
                  <a:pt x="102992" y="0"/>
                  <a:pt x="229773" y="0"/>
                </a:cubicBez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6" name="Icon 2">
            <a:extLst>
              <a:ext uri="{FF2B5EF4-FFF2-40B4-BE49-F238E27FC236}">
                <a16:creationId xmlns:a16="http://schemas.microsoft.com/office/drawing/2014/main" id="{AC05A2DC-685C-484C-9369-CFAD0C6F5290}"/>
              </a:ext>
            </a:extLst>
          </p:cNvPr>
          <p:cNvSpPr>
            <a:spLocks/>
          </p:cNvSpPr>
          <p:nvPr/>
        </p:nvSpPr>
        <p:spPr>
          <a:xfrm>
            <a:off x="1840118" y="755650"/>
            <a:ext cx="10324192" cy="5981700"/>
          </a:xfrm>
          <a:custGeom>
            <a:avLst/>
            <a:gdLst>
              <a:gd name="connsiteX0" fmla="*/ 812058 w 11440729"/>
              <a:gd name="connsiteY0" fmla="*/ 2424987 h 6399091"/>
              <a:gd name="connsiteX1" fmla="*/ 86344 w 11440729"/>
              <a:gd name="connsiteY1" fmla="*/ 3382930 h 6399091"/>
              <a:gd name="connsiteX2" fmla="*/ 115372 w 11440729"/>
              <a:gd name="connsiteY2" fmla="*/ 4021559 h 6399091"/>
              <a:gd name="connsiteX3" fmla="*/ 1000744 w 11440729"/>
              <a:gd name="connsiteY3" fmla="*/ 3948987 h 6399091"/>
              <a:gd name="connsiteX4" fmla="*/ 3105315 w 11440729"/>
              <a:gd name="connsiteY4" fmla="*/ 3194244 h 6399091"/>
              <a:gd name="connsiteX5" fmla="*/ 11407486 w 11440729"/>
              <a:gd name="connsiteY5" fmla="*/ 59159 h 6399091"/>
              <a:gd name="connsiteX6" fmla="*/ 6196858 w 11440729"/>
              <a:gd name="connsiteY6" fmla="*/ 6285787 h 6399091"/>
              <a:gd name="connsiteX7" fmla="*/ 10914001 w 11440729"/>
              <a:gd name="connsiteY7" fmla="*/ 4050587 h 639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440729" h="6399091">
                <a:moveTo>
                  <a:pt x="812058" y="2424987"/>
                </a:moveTo>
                <a:cubicBezTo>
                  <a:pt x="507258" y="2770911"/>
                  <a:pt x="202458" y="3116835"/>
                  <a:pt x="86344" y="3382930"/>
                </a:cubicBezTo>
                <a:cubicBezTo>
                  <a:pt x="-29770" y="3649025"/>
                  <a:pt x="-37028" y="3927216"/>
                  <a:pt x="115372" y="4021559"/>
                </a:cubicBezTo>
                <a:cubicBezTo>
                  <a:pt x="267772" y="4115902"/>
                  <a:pt x="502420" y="4086873"/>
                  <a:pt x="1000744" y="3948987"/>
                </a:cubicBezTo>
                <a:cubicBezTo>
                  <a:pt x="1499068" y="3811101"/>
                  <a:pt x="3105315" y="3194244"/>
                  <a:pt x="3105315" y="3194244"/>
                </a:cubicBezTo>
                <a:cubicBezTo>
                  <a:pt x="4839772" y="2545939"/>
                  <a:pt x="10892229" y="-456098"/>
                  <a:pt x="11407486" y="59159"/>
                </a:cubicBezTo>
                <a:cubicBezTo>
                  <a:pt x="11922743" y="574416"/>
                  <a:pt x="6279105" y="5620549"/>
                  <a:pt x="6196858" y="6285787"/>
                </a:cubicBezTo>
                <a:cubicBezTo>
                  <a:pt x="6114611" y="6951025"/>
                  <a:pt x="10016534" y="4488435"/>
                  <a:pt x="10914001" y="4050587"/>
                </a:cubicBezTo>
              </a:path>
            </a:pathLst>
          </a:cu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58000">
                  <a:schemeClr val="accent1">
                    <a:lumMod val="45000"/>
                    <a:lumOff val="55000"/>
                    <a:alpha val="23000"/>
                  </a:schemeClr>
                </a:gs>
                <a:gs pos="31000">
                  <a:schemeClr val="accent1">
                    <a:lumMod val="30000"/>
                    <a:lumOff val="70000"/>
                    <a:alpha val="0"/>
                  </a:schemeClr>
                </a:gs>
              </a:gsLst>
              <a:lin ang="5400000" scaled="1"/>
            </a:gra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9" name="Icon 3">
            <a:extLst>
              <a:ext uri="{FF2B5EF4-FFF2-40B4-BE49-F238E27FC236}">
                <a16:creationId xmlns:a16="http://schemas.microsoft.com/office/drawing/2014/main" id="{46AC4CC5-86AE-4FC0-8181-B79862790D6A}"/>
              </a:ext>
            </a:extLst>
          </p:cNvPr>
          <p:cNvSpPr>
            <a:spLocks/>
          </p:cNvSpPr>
          <p:nvPr/>
        </p:nvSpPr>
        <p:spPr>
          <a:xfrm>
            <a:off x="809830" y="843596"/>
            <a:ext cx="10029620" cy="5981700"/>
          </a:xfrm>
          <a:custGeom>
            <a:avLst/>
            <a:gdLst>
              <a:gd name="connsiteX0" fmla="*/ 3506318 w 11213404"/>
              <a:gd name="connsiteY0" fmla="*/ 753613 h 6496020"/>
              <a:gd name="connsiteX1" fmla="*/ 487347 w 11213404"/>
              <a:gd name="connsiteY1" fmla="*/ 2829156 h 6496020"/>
              <a:gd name="connsiteX2" fmla="*/ 908261 w 11213404"/>
              <a:gd name="connsiteY2" fmla="*/ 3569384 h 6496020"/>
              <a:gd name="connsiteX3" fmla="*/ 9036261 w 11213404"/>
              <a:gd name="connsiteY3" fmla="*/ 144013 h 6496020"/>
              <a:gd name="connsiteX4" fmla="*/ 9341061 w 11213404"/>
              <a:gd name="connsiteY4" fmla="*/ 1145498 h 6496020"/>
              <a:gd name="connsiteX5" fmla="*/ 4609404 w 11213404"/>
              <a:gd name="connsiteY5" fmla="*/ 5688470 h 6496020"/>
              <a:gd name="connsiteX6" fmla="*/ 5320604 w 11213404"/>
              <a:gd name="connsiteY6" fmla="*/ 6312584 h 6496020"/>
              <a:gd name="connsiteX7" fmla="*/ 11213404 w 11213404"/>
              <a:gd name="connsiteY7" fmla="*/ 3612927 h 6496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213404" h="6496020">
                <a:moveTo>
                  <a:pt x="3506318" y="753613"/>
                </a:moveTo>
                <a:cubicBezTo>
                  <a:pt x="2213337" y="1556737"/>
                  <a:pt x="920357" y="2359861"/>
                  <a:pt x="487347" y="2829156"/>
                </a:cubicBezTo>
                <a:cubicBezTo>
                  <a:pt x="54337" y="3298451"/>
                  <a:pt x="-516558" y="4016908"/>
                  <a:pt x="908261" y="3569384"/>
                </a:cubicBezTo>
                <a:cubicBezTo>
                  <a:pt x="2333080" y="3121860"/>
                  <a:pt x="7630794" y="547994"/>
                  <a:pt x="9036261" y="144013"/>
                </a:cubicBezTo>
                <a:cubicBezTo>
                  <a:pt x="10441728" y="-259968"/>
                  <a:pt x="10078870" y="221422"/>
                  <a:pt x="9341061" y="1145498"/>
                </a:cubicBezTo>
                <a:cubicBezTo>
                  <a:pt x="8603252" y="2069574"/>
                  <a:pt x="5279480" y="4827289"/>
                  <a:pt x="4609404" y="5688470"/>
                </a:cubicBezTo>
                <a:cubicBezTo>
                  <a:pt x="3939328" y="6549651"/>
                  <a:pt x="4219937" y="6658508"/>
                  <a:pt x="5320604" y="6312584"/>
                </a:cubicBezTo>
                <a:cubicBezTo>
                  <a:pt x="6421271" y="5966660"/>
                  <a:pt x="10139347" y="4263651"/>
                  <a:pt x="11213404" y="3612927"/>
                </a:cubicBezTo>
              </a:path>
            </a:pathLst>
          </a:custGeom>
          <a:noFill/>
          <a:ln>
            <a:solidFill>
              <a:srgbClr val="AFCBD9">
                <a:alpha val="1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11" name="Circle 1">
            <a:extLst>
              <a:ext uri="{FF2B5EF4-FFF2-40B4-BE49-F238E27FC236}">
                <a16:creationId xmlns:a16="http://schemas.microsoft.com/office/drawing/2014/main" id="{C5547CD5-B2DF-45DF-B334-CD315E077223}"/>
              </a:ext>
            </a:extLst>
          </p:cNvPr>
          <p:cNvSpPr/>
          <p:nvPr/>
        </p:nvSpPr>
        <p:spPr>
          <a:xfrm>
            <a:off x="2747615" y="6254323"/>
            <a:ext cx="182959" cy="178013"/>
          </a:xfrm>
          <a:prstGeom prst="ellipse">
            <a:avLst/>
          </a:prstGeom>
          <a:solidFill>
            <a:srgbClr val="E7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16" name="Circle 3">
            <a:extLst>
              <a:ext uri="{FF2B5EF4-FFF2-40B4-BE49-F238E27FC236}">
                <a16:creationId xmlns:a16="http://schemas.microsoft.com/office/drawing/2014/main" id="{9CFC8685-64BB-440B-8D6F-C27EB8090D94}"/>
              </a:ext>
            </a:extLst>
          </p:cNvPr>
          <p:cNvSpPr>
            <a:spLocks noChangeAspect="1"/>
          </p:cNvSpPr>
          <p:nvPr/>
        </p:nvSpPr>
        <p:spPr>
          <a:xfrm>
            <a:off x="1851888" y="6136973"/>
            <a:ext cx="473296" cy="473296"/>
          </a:xfrm>
          <a:prstGeom prst="ellipse">
            <a:avLst/>
          </a:prstGeom>
          <a:solidFill>
            <a:srgbClr val="F0DAFC">
              <a:alpha val="30000"/>
            </a:srgbClr>
          </a:solidFill>
          <a:ln>
            <a:noFill/>
          </a:ln>
          <a:effectLst>
            <a:outerShdw sx="1000" sy="1000" algn="ctr" rotWithShape="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17" name="Circle 4">
            <a:extLst>
              <a:ext uri="{FF2B5EF4-FFF2-40B4-BE49-F238E27FC236}">
                <a16:creationId xmlns:a16="http://schemas.microsoft.com/office/drawing/2014/main" id="{0DE2AEF8-D1C4-4A0C-8277-8E6915F71810}"/>
              </a:ext>
            </a:extLst>
          </p:cNvPr>
          <p:cNvSpPr/>
          <p:nvPr/>
        </p:nvSpPr>
        <p:spPr>
          <a:xfrm>
            <a:off x="11492006" y="4259585"/>
            <a:ext cx="287171" cy="287171"/>
          </a:xfrm>
          <a:prstGeom prst="ellipse">
            <a:avLst/>
          </a:prstGeom>
          <a:solidFill>
            <a:srgbClr val="CDECD7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18" name="Circle 5">
            <a:extLst>
              <a:ext uri="{FF2B5EF4-FFF2-40B4-BE49-F238E27FC236}">
                <a16:creationId xmlns:a16="http://schemas.microsoft.com/office/drawing/2014/main" id="{B098AA59-A6F8-419A-9F10-4B1B10974131}"/>
              </a:ext>
            </a:extLst>
          </p:cNvPr>
          <p:cNvSpPr/>
          <p:nvPr/>
        </p:nvSpPr>
        <p:spPr>
          <a:xfrm>
            <a:off x="11492006" y="4757894"/>
            <a:ext cx="125412" cy="125412"/>
          </a:xfrm>
          <a:prstGeom prst="ellipse">
            <a:avLst/>
          </a:prstGeom>
          <a:solidFill>
            <a:srgbClr val="CDECD7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14" name="Text 1">
            <a:extLst>
              <a:ext uri="{FF2B5EF4-FFF2-40B4-BE49-F238E27FC236}">
                <a16:creationId xmlns:a16="http://schemas.microsoft.com/office/drawing/2014/main" id="{D20D48E3-0B72-438A-ADA8-1039254D18D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032000" y="2681937"/>
            <a:ext cx="8140700" cy="2853359"/>
          </a:xfrm>
        </p:spPr>
        <p:txBody>
          <a:bodyPr>
            <a:noAutofit/>
          </a:bodyPr>
          <a:lstStyle>
            <a:lvl1pPr>
              <a:lnSpc>
                <a:spcPts val="2200"/>
              </a:lnSpc>
              <a:defRPr sz="1600" spc="-8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>
                <a:effectLst/>
              </a:rPr>
              <a:t>Click to add text</a:t>
            </a:r>
            <a:endParaRPr lang="ru-RU" dirty="0"/>
          </a:p>
        </p:txBody>
      </p:sp>
      <p:sp>
        <p:nvSpPr>
          <p:cNvPr id="20" name="Title">
            <a:extLst>
              <a:ext uri="{FF2B5EF4-FFF2-40B4-BE49-F238E27FC236}">
                <a16:creationId xmlns:a16="http://schemas.microsoft.com/office/drawing/2014/main" id="{675A7AAF-0B45-452A-B382-B4ED1BB9886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36924" y="1460117"/>
            <a:ext cx="6318152" cy="771970"/>
          </a:xfr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030039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768">
          <p15:clr>
            <a:srgbClr val="FBAE40"/>
          </p15:clr>
        </p15:guide>
        <p15:guide id="2" pos="55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opup window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con 2">
            <a:extLst>
              <a:ext uri="{FF2B5EF4-FFF2-40B4-BE49-F238E27FC236}">
                <a16:creationId xmlns:a16="http://schemas.microsoft.com/office/drawing/2014/main" id="{AC05A2DC-685C-484C-9369-CFAD0C6F5290}"/>
              </a:ext>
            </a:extLst>
          </p:cNvPr>
          <p:cNvSpPr>
            <a:spLocks/>
          </p:cNvSpPr>
          <p:nvPr/>
        </p:nvSpPr>
        <p:spPr>
          <a:xfrm>
            <a:off x="1840118" y="755650"/>
            <a:ext cx="10324192" cy="5981700"/>
          </a:xfrm>
          <a:custGeom>
            <a:avLst/>
            <a:gdLst>
              <a:gd name="connsiteX0" fmla="*/ 812058 w 11440729"/>
              <a:gd name="connsiteY0" fmla="*/ 2424987 h 6399091"/>
              <a:gd name="connsiteX1" fmla="*/ 86344 w 11440729"/>
              <a:gd name="connsiteY1" fmla="*/ 3382930 h 6399091"/>
              <a:gd name="connsiteX2" fmla="*/ 115372 w 11440729"/>
              <a:gd name="connsiteY2" fmla="*/ 4021559 h 6399091"/>
              <a:gd name="connsiteX3" fmla="*/ 1000744 w 11440729"/>
              <a:gd name="connsiteY3" fmla="*/ 3948987 h 6399091"/>
              <a:gd name="connsiteX4" fmla="*/ 3105315 w 11440729"/>
              <a:gd name="connsiteY4" fmla="*/ 3194244 h 6399091"/>
              <a:gd name="connsiteX5" fmla="*/ 11407486 w 11440729"/>
              <a:gd name="connsiteY5" fmla="*/ 59159 h 6399091"/>
              <a:gd name="connsiteX6" fmla="*/ 6196858 w 11440729"/>
              <a:gd name="connsiteY6" fmla="*/ 6285787 h 6399091"/>
              <a:gd name="connsiteX7" fmla="*/ 10914001 w 11440729"/>
              <a:gd name="connsiteY7" fmla="*/ 4050587 h 639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440729" h="6399091">
                <a:moveTo>
                  <a:pt x="812058" y="2424987"/>
                </a:moveTo>
                <a:cubicBezTo>
                  <a:pt x="507258" y="2770911"/>
                  <a:pt x="202458" y="3116835"/>
                  <a:pt x="86344" y="3382930"/>
                </a:cubicBezTo>
                <a:cubicBezTo>
                  <a:pt x="-29770" y="3649025"/>
                  <a:pt x="-37028" y="3927216"/>
                  <a:pt x="115372" y="4021559"/>
                </a:cubicBezTo>
                <a:cubicBezTo>
                  <a:pt x="267772" y="4115902"/>
                  <a:pt x="502420" y="4086873"/>
                  <a:pt x="1000744" y="3948987"/>
                </a:cubicBezTo>
                <a:cubicBezTo>
                  <a:pt x="1499068" y="3811101"/>
                  <a:pt x="3105315" y="3194244"/>
                  <a:pt x="3105315" y="3194244"/>
                </a:cubicBezTo>
                <a:cubicBezTo>
                  <a:pt x="4839772" y="2545939"/>
                  <a:pt x="10892229" y="-456098"/>
                  <a:pt x="11407486" y="59159"/>
                </a:cubicBezTo>
                <a:cubicBezTo>
                  <a:pt x="11922743" y="574416"/>
                  <a:pt x="6279105" y="5620549"/>
                  <a:pt x="6196858" y="6285787"/>
                </a:cubicBezTo>
                <a:cubicBezTo>
                  <a:pt x="6114611" y="6951025"/>
                  <a:pt x="10016534" y="4488435"/>
                  <a:pt x="10914001" y="4050587"/>
                </a:cubicBezTo>
              </a:path>
            </a:pathLst>
          </a:cu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58000">
                  <a:schemeClr val="accent1">
                    <a:lumMod val="45000"/>
                    <a:lumOff val="55000"/>
                    <a:alpha val="23000"/>
                  </a:schemeClr>
                </a:gs>
                <a:gs pos="31000">
                  <a:schemeClr val="accent1">
                    <a:lumMod val="30000"/>
                    <a:lumOff val="70000"/>
                    <a:alpha val="0"/>
                  </a:schemeClr>
                </a:gs>
              </a:gsLst>
              <a:lin ang="5400000" scaled="1"/>
            </a:gra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9" name="Icon 3">
            <a:extLst>
              <a:ext uri="{FF2B5EF4-FFF2-40B4-BE49-F238E27FC236}">
                <a16:creationId xmlns:a16="http://schemas.microsoft.com/office/drawing/2014/main" id="{46AC4CC5-86AE-4FC0-8181-B79862790D6A}"/>
              </a:ext>
            </a:extLst>
          </p:cNvPr>
          <p:cNvSpPr>
            <a:spLocks/>
          </p:cNvSpPr>
          <p:nvPr/>
        </p:nvSpPr>
        <p:spPr>
          <a:xfrm>
            <a:off x="809830" y="843596"/>
            <a:ext cx="10135284" cy="5981700"/>
          </a:xfrm>
          <a:custGeom>
            <a:avLst/>
            <a:gdLst>
              <a:gd name="connsiteX0" fmla="*/ 3506318 w 11213404"/>
              <a:gd name="connsiteY0" fmla="*/ 753613 h 6496020"/>
              <a:gd name="connsiteX1" fmla="*/ 487347 w 11213404"/>
              <a:gd name="connsiteY1" fmla="*/ 2829156 h 6496020"/>
              <a:gd name="connsiteX2" fmla="*/ 908261 w 11213404"/>
              <a:gd name="connsiteY2" fmla="*/ 3569384 h 6496020"/>
              <a:gd name="connsiteX3" fmla="*/ 9036261 w 11213404"/>
              <a:gd name="connsiteY3" fmla="*/ 144013 h 6496020"/>
              <a:gd name="connsiteX4" fmla="*/ 9341061 w 11213404"/>
              <a:gd name="connsiteY4" fmla="*/ 1145498 h 6496020"/>
              <a:gd name="connsiteX5" fmla="*/ 4609404 w 11213404"/>
              <a:gd name="connsiteY5" fmla="*/ 5688470 h 6496020"/>
              <a:gd name="connsiteX6" fmla="*/ 5320604 w 11213404"/>
              <a:gd name="connsiteY6" fmla="*/ 6312584 h 6496020"/>
              <a:gd name="connsiteX7" fmla="*/ 11213404 w 11213404"/>
              <a:gd name="connsiteY7" fmla="*/ 3612927 h 6496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213404" h="6496020">
                <a:moveTo>
                  <a:pt x="3506318" y="753613"/>
                </a:moveTo>
                <a:cubicBezTo>
                  <a:pt x="2213337" y="1556737"/>
                  <a:pt x="920357" y="2359861"/>
                  <a:pt x="487347" y="2829156"/>
                </a:cubicBezTo>
                <a:cubicBezTo>
                  <a:pt x="54337" y="3298451"/>
                  <a:pt x="-516558" y="4016908"/>
                  <a:pt x="908261" y="3569384"/>
                </a:cubicBezTo>
                <a:cubicBezTo>
                  <a:pt x="2333080" y="3121860"/>
                  <a:pt x="7630794" y="547994"/>
                  <a:pt x="9036261" y="144013"/>
                </a:cubicBezTo>
                <a:cubicBezTo>
                  <a:pt x="10441728" y="-259968"/>
                  <a:pt x="10078870" y="221422"/>
                  <a:pt x="9341061" y="1145498"/>
                </a:cubicBezTo>
                <a:cubicBezTo>
                  <a:pt x="8603252" y="2069574"/>
                  <a:pt x="5279480" y="4827289"/>
                  <a:pt x="4609404" y="5688470"/>
                </a:cubicBezTo>
                <a:cubicBezTo>
                  <a:pt x="3939328" y="6549651"/>
                  <a:pt x="4219937" y="6658508"/>
                  <a:pt x="5320604" y="6312584"/>
                </a:cubicBezTo>
                <a:cubicBezTo>
                  <a:pt x="6421271" y="5966660"/>
                  <a:pt x="10139347" y="4263651"/>
                  <a:pt x="11213404" y="3612927"/>
                </a:cubicBezTo>
              </a:path>
            </a:pathLst>
          </a:custGeom>
          <a:noFill/>
          <a:ln>
            <a:solidFill>
              <a:srgbClr val="AFCBD9">
                <a:alpha val="1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8" name="Text 2">
            <a:extLst>
              <a:ext uri="{FF2B5EF4-FFF2-40B4-BE49-F238E27FC236}">
                <a16:creationId xmlns:a16="http://schemas.microsoft.com/office/drawing/2014/main" id="{667ABE53-DD41-4767-8110-5669F81891B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312814" y="1419496"/>
            <a:ext cx="7758285" cy="4590395"/>
          </a:xfrm>
        </p:spPr>
        <p:txBody>
          <a:bodyPr>
            <a:noAutofit/>
          </a:bodyPr>
          <a:lstStyle>
            <a:lvl1pPr>
              <a:lnSpc>
                <a:spcPts val="2200"/>
              </a:lnSpc>
              <a:defRPr sz="1600" spc="-8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>
                <a:effectLst/>
              </a:rPr>
              <a:t>Click to add text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734061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768">
          <p15:clr>
            <a:srgbClr val="FBAE40"/>
          </p15:clr>
        </p15:guide>
        <p15:guide id="2" pos="55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Critical Thinking | Problem Solving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B7CFF-9D0F-4207-96F3-BAF0164D1E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6858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opup window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2">
            <a:extLst>
              <a:ext uri="{FF2B5EF4-FFF2-40B4-BE49-F238E27FC236}">
                <a16:creationId xmlns:a16="http://schemas.microsoft.com/office/drawing/2014/main" id="{BFA9C077-BB6F-444D-A921-ADE5ABD5034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312814" y="1419496"/>
            <a:ext cx="7758285" cy="4590395"/>
          </a:xfrm>
        </p:spPr>
        <p:txBody>
          <a:bodyPr>
            <a:noAutofit/>
          </a:bodyPr>
          <a:lstStyle>
            <a:lvl1pPr>
              <a:lnSpc>
                <a:spcPts val="2200"/>
              </a:lnSpc>
              <a:defRPr sz="1600" spc="-8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>
                <a:effectLst/>
              </a:rPr>
              <a:t>Click to add text</a:t>
            </a:r>
            <a:endParaRPr lang="ru-RU" dirty="0"/>
          </a:p>
        </p:txBody>
      </p:sp>
      <p:sp>
        <p:nvSpPr>
          <p:cNvPr id="6" name="Icon 2">
            <a:extLst>
              <a:ext uri="{FF2B5EF4-FFF2-40B4-BE49-F238E27FC236}">
                <a16:creationId xmlns:a16="http://schemas.microsoft.com/office/drawing/2014/main" id="{AC05A2DC-685C-484C-9369-CFAD0C6F5290}"/>
              </a:ext>
            </a:extLst>
          </p:cNvPr>
          <p:cNvSpPr>
            <a:spLocks/>
          </p:cNvSpPr>
          <p:nvPr/>
        </p:nvSpPr>
        <p:spPr>
          <a:xfrm>
            <a:off x="1840118" y="755650"/>
            <a:ext cx="10324192" cy="5981700"/>
          </a:xfrm>
          <a:custGeom>
            <a:avLst/>
            <a:gdLst>
              <a:gd name="connsiteX0" fmla="*/ 812058 w 11440729"/>
              <a:gd name="connsiteY0" fmla="*/ 2424987 h 6399091"/>
              <a:gd name="connsiteX1" fmla="*/ 86344 w 11440729"/>
              <a:gd name="connsiteY1" fmla="*/ 3382930 h 6399091"/>
              <a:gd name="connsiteX2" fmla="*/ 115372 w 11440729"/>
              <a:gd name="connsiteY2" fmla="*/ 4021559 h 6399091"/>
              <a:gd name="connsiteX3" fmla="*/ 1000744 w 11440729"/>
              <a:gd name="connsiteY3" fmla="*/ 3948987 h 6399091"/>
              <a:gd name="connsiteX4" fmla="*/ 3105315 w 11440729"/>
              <a:gd name="connsiteY4" fmla="*/ 3194244 h 6399091"/>
              <a:gd name="connsiteX5" fmla="*/ 11407486 w 11440729"/>
              <a:gd name="connsiteY5" fmla="*/ 59159 h 6399091"/>
              <a:gd name="connsiteX6" fmla="*/ 6196858 w 11440729"/>
              <a:gd name="connsiteY6" fmla="*/ 6285787 h 6399091"/>
              <a:gd name="connsiteX7" fmla="*/ 10914001 w 11440729"/>
              <a:gd name="connsiteY7" fmla="*/ 4050587 h 639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440729" h="6399091">
                <a:moveTo>
                  <a:pt x="812058" y="2424987"/>
                </a:moveTo>
                <a:cubicBezTo>
                  <a:pt x="507258" y="2770911"/>
                  <a:pt x="202458" y="3116835"/>
                  <a:pt x="86344" y="3382930"/>
                </a:cubicBezTo>
                <a:cubicBezTo>
                  <a:pt x="-29770" y="3649025"/>
                  <a:pt x="-37028" y="3927216"/>
                  <a:pt x="115372" y="4021559"/>
                </a:cubicBezTo>
                <a:cubicBezTo>
                  <a:pt x="267772" y="4115902"/>
                  <a:pt x="502420" y="4086873"/>
                  <a:pt x="1000744" y="3948987"/>
                </a:cubicBezTo>
                <a:cubicBezTo>
                  <a:pt x="1499068" y="3811101"/>
                  <a:pt x="3105315" y="3194244"/>
                  <a:pt x="3105315" y="3194244"/>
                </a:cubicBezTo>
                <a:cubicBezTo>
                  <a:pt x="4839772" y="2545939"/>
                  <a:pt x="10892229" y="-456098"/>
                  <a:pt x="11407486" y="59159"/>
                </a:cubicBezTo>
                <a:cubicBezTo>
                  <a:pt x="11922743" y="574416"/>
                  <a:pt x="6279105" y="5620549"/>
                  <a:pt x="6196858" y="6285787"/>
                </a:cubicBezTo>
                <a:cubicBezTo>
                  <a:pt x="6114611" y="6951025"/>
                  <a:pt x="10016534" y="4488435"/>
                  <a:pt x="10914001" y="4050587"/>
                </a:cubicBezTo>
              </a:path>
            </a:pathLst>
          </a:cu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58000">
                  <a:schemeClr val="accent1">
                    <a:lumMod val="45000"/>
                    <a:lumOff val="55000"/>
                    <a:alpha val="23000"/>
                  </a:schemeClr>
                </a:gs>
                <a:gs pos="31000">
                  <a:schemeClr val="accent1">
                    <a:lumMod val="30000"/>
                    <a:lumOff val="70000"/>
                    <a:alpha val="0"/>
                  </a:schemeClr>
                </a:gs>
              </a:gsLst>
              <a:lin ang="5400000" scaled="1"/>
            </a:gra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/>
              <a:t>Icon</a:t>
            </a:r>
            <a:endParaRPr lang="ru-RU"/>
          </a:p>
        </p:txBody>
      </p:sp>
      <p:sp>
        <p:nvSpPr>
          <p:cNvPr id="9" name="Icon 3">
            <a:extLst>
              <a:ext uri="{FF2B5EF4-FFF2-40B4-BE49-F238E27FC236}">
                <a16:creationId xmlns:a16="http://schemas.microsoft.com/office/drawing/2014/main" id="{46AC4CC5-86AE-4FC0-8181-B79862790D6A}"/>
              </a:ext>
            </a:extLst>
          </p:cNvPr>
          <p:cNvSpPr>
            <a:spLocks/>
          </p:cNvSpPr>
          <p:nvPr/>
        </p:nvSpPr>
        <p:spPr>
          <a:xfrm>
            <a:off x="809830" y="843596"/>
            <a:ext cx="10029620" cy="5981700"/>
          </a:xfrm>
          <a:custGeom>
            <a:avLst/>
            <a:gdLst>
              <a:gd name="connsiteX0" fmla="*/ 3506318 w 11213404"/>
              <a:gd name="connsiteY0" fmla="*/ 753613 h 6496020"/>
              <a:gd name="connsiteX1" fmla="*/ 487347 w 11213404"/>
              <a:gd name="connsiteY1" fmla="*/ 2829156 h 6496020"/>
              <a:gd name="connsiteX2" fmla="*/ 908261 w 11213404"/>
              <a:gd name="connsiteY2" fmla="*/ 3569384 h 6496020"/>
              <a:gd name="connsiteX3" fmla="*/ 9036261 w 11213404"/>
              <a:gd name="connsiteY3" fmla="*/ 144013 h 6496020"/>
              <a:gd name="connsiteX4" fmla="*/ 9341061 w 11213404"/>
              <a:gd name="connsiteY4" fmla="*/ 1145498 h 6496020"/>
              <a:gd name="connsiteX5" fmla="*/ 4609404 w 11213404"/>
              <a:gd name="connsiteY5" fmla="*/ 5688470 h 6496020"/>
              <a:gd name="connsiteX6" fmla="*/ 5320604 w 11213404"/>
              <a:gd name="connsiteY6" fmla="*/ 6312584 h 6496020"/>
              <a:gd name="connsiteX7" fmla="*/ 11213404 w 11213404"/>
              <a:gd name="connsiteY7" fmla="*/ 3612927 h 6496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213404" h="6496020">
                <a:moveTo>
                  <a:pt x="3506318" y="753613"/>
                </a:moveTo>
                <a:cubicBezTo>
                  <a:pt x="2213337" y="1556737"/>
                  <a:pt x="920357" y="2359861"/>
                  <a:pt x="487347" y="2829156"/>
                </a:cubicBezTo>
                <a:cubicBezTo>
                  <a:pt x="54337" y="3298451"/>
                  <a:pt x="-516558" y="4016908"/>
                  <a:pt x="908261" y="3569384"/>
                </a:cubicBezTo>
                <a:cubicBezTo>
                  <a:pt x="2333080" y="3121860"/>
                  <a:pt x="7630794" y="547994"/>
                  <a:pt x="9036261" y="144013"/>
                </a:cubicBezTo>
                <a:cubicBezTo>
                  <a:pt x="10441728" y="-259968"/>
                  <a:pt x="10078870" y="221422"/>
                  <a:pt x="9341061" y="1145498"/>
                </a:cubicBezTo>
                <a:cubicBezTo>
                  <a:pt x="8603252" y="2069574"/>
                  <a:pt x="5279480" y="4827289"/>
                  <a:pt x="4609404" y="5688470"/>
                </a:cubicBezTo>
                <a:cubicBezTo>
                  <a:pt x="3939328" y="6549651"/>
                  <a:pt x="4219937" y="6658508"/>
                  <a:pt x="5320604" y="6312584"/>
                </a:cubicBezTo>
                <a:cubicBezTo>
                  <a:pt x="6421271" y="5966660"/>
                  <a:pt x="10139347" y="4263651"/>
                  <a:pt x="11213404" y="3612927"/>
                </a:cubicBezTo>
              </a:path>
            </a:pathLst>
          </a:custGeom>
          <a:noFill/>
          <a:ln>
            <a:solidFill>
              <a:srgbClr val="AFCBD9">
                <a:alpha val="1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11" name="Circle 1">
            <a:extLst>
              <a:ext uri="{FF2B5EF4-FFF2-40B4-BE49-F238E27FC236}">
                <a16:creationId xmlns:a16="http://schemas.microsoft.com/office/drawing/2014/main" id="{C5547CD5-B2DF-45DF-B334-CD315E077223}"/>
              </a:ext>
            </a:extLst>
          </p:cNvPr>
          <p:cNvSpPr/>
          <p:nvPr/>
        </p:nvSpPr>
        <p:spPr>
          <a:xfrm>
            <a:off x="2747615" y="6254323"/>
            <a:ext cx="182959" cy="178013"/>
          </a:xfrm>
          <a:prstGeom prst="ellipse">
            <a:avLst/>
          </a:prstGeom>
          <a:solidFill>
            <a:srgbClr val="E7EFF4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16" name="Circle 3">
            <a:extLst>
              <a:ext uri="{FF2B5EF4-FFF2-40B4-BE49-F238E27FC236}">
                <a16:creationId xmlns:a16="http://schemas.microsoft.com/office/drawing/2014/main" id="{9CFC8685-64BB-440B-8D6F-C27EB8090D94}"/>
              </a:ext>
            </a:extLst>
          </p:cNvPr>
          <p:cNvSpPr>
            <a:spLocks noChangeAspect="1"/>
          </p:cNvSpPr>
          <p:nvPr/>
        </p:nvSpPr>
        <p:spPr>
          <a:xfrm>
            <a:off x="1851888" y="6136973"/>
            <a:ext cx="473296" cy="473296"/>
          </a:xfrm>
          <a:prstGeom prst="ellipse">
            <a:avLst/>
          </a:prstGeom>
          <a:solidFill>
            <a:srgbClr val="F0DAFC">
              <a:alpha val="18000"/>
            </a:srgbClr>
          </a:solidFill>
          <a:ln>
            <a:noFill/>
          </a:ln>
          <a:effectLst>
            <a:outerShdw sx="1000" sy="1000" algn="ctr" rotWithShape="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17" name="Circle 4">
            <a:extLst>
              <a:ext uri="{FF2B5EF4-FFF2-40B4-BE49-F238E27FC236}">
                <a16:creationId xmlns:a16="http://schemas.microsoft.com/office/drawing/2014/main" id="{0DE2AEF8-D1C4-4A0C-8277-8E6915F71810}"/>
              </a:ext>
            </a:extLst>
          </p:cNvPr>
          <p:cNvSpPr/>
          <p:nvPr/>
        </p:nvSpPr>
        <p:spPr>
          <a:xfrm>
            <a:off x="11492006" y="4259585"/>
            <a:ext cx="287171" cy="287171"/>
          </a:xfrm>
          <a:prstGeom prst="ellipse">
            <a:avLst/>
          </a:prstGeom>
          <a:solidFill>
            <a:srgbClr val="CDECD7">
              <a:alpha val="4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18" name="Circle 5">
            <a:extLst>
              <a:ext uri="{FF2B5EF4-FFF2-40B4-BE49-F238E27FC236}">
                <a16:creationId xmlns:a16="http://schemas.microsoft.com/office/drawing/2014/main" id="{B098AA59-A6F8-419A-9F10-4B1B10974131}"/>
              </a:ext>
            </a:extLst>
          </p:cNvPr>
          <p:cNvSpPr/>
          <p:nvPr/>
        </p:nvSpPr>
        <p:spPr>
          <a:xfrm>
            <a:off x="11492006" y="4757894"/>
            <a:ext cx="125412" cy="125412"/>
          </a:xfrm>
          <a:prstGeom prst="ellipse">
            <a:avLst/>
          </a:prstGeom>
          <a:solidFill>
            <a:srgbClr val="CDECD7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126933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768">
          <p15:clr>
            <a:srgbClr val="FBAE40"/>
          </p15:clr>
        </p15:guide>
        <p15:guide id="2" pos="55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0/60 Picture Righ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>
            <a:extLst>
              <a:ext uri="{FF2B5EF4-FFF2-40B4-BE49-F238E27FC236}">
                <a16:creationId xmlns:a16="http://schemas.microsoft.com/office/drawing/2014/main" id="{43AB56C1-0678-4D4D-A0C1-BF6FB90608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5519" y="770982"/>
            <a:ext cx="4102103" cy="1674143"/>
          </a:xfrm>
        </p:spPr>
        <p:txBody>
          <a:bodyPr anchor="t">
            <a:noAutofit/>
          </a:bodyPr>
          <a:lstStyle>
            <a:lvl1pPr>
              <a:lnSpc>
                <a:spcPct val="100000"/>
              </a:lnSpc>
              <a:defRPr sz="45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  <p:sp>
        <p:nvSpPr>
          <p:cNvPr id="8" name="Icon 1">
            <a:extLst>
              <a:ext uri="{FF2B5EF4-FFF2-40B4-BE49-F238E27FC236}">
                <a16:creationId xmlns:a16="http://schemas.microsoft.com/office/drawing/2014/main" id="{6A7334A0-2080-4E23-B7DB-1091714C4DD6}"/>
              </a:ext>
            </a:extLst>
          </p:cNvPr>
          <p:cNvSpPr/>
          <p:nvPr/>
        </p:nvSpPr>
        <p:spPr>
          <a:xfrm>
            <a:off x="984195" y="1889762"/>
            <a:ext cx="4235506" cy="4996886"/>
          </a:xfrm>
          <a:custGeom>
            <a:avLst/>
            <a:gdLst>
              <a:gd name="connsiteX0" fmla="*/ 229557 w 4267200"/>
              <a:gd name="connsiteY0" fmla="*/ 0 h 1377314"/>
              <a:gd name="connsiteX1" fmla="*/ 4037643 w 4267200"/>
              <a:gd name="connsiteY1" fmla="*/ 0 h 1377314"/>
              <a:gd name="connsiteX2" fmla="*/ 4267200 w 4267200"/>
              <a:gd name="connsiteY2" fmla="*/ 229557 h 1377314"/>
              <a:gd name="connsiteX3" fmla="*/ 4267200 w 4267200"/>
              <a:gd name="connsiteY3" fmla="*/ 1377314 h 1377314"/>
              <a:gd name="connsiteX4" fmla="*/ 4267200 w 4267200"/>
              <a:gd name="connsiteY4" fmla="*/ 1377314 h 1377314"/>
              <a:gd name="connsiteX5" fmla="*/ 0 w 4267200"/>
              <a:gd name="connsiteY5" fmla="*/ 1377314 h 1377314"/>
              <a:gd name="connsiteX6" fmla="*/ 0 w 4267200"/>
              <a:gd name="connsiteY6" fmla="*/ 1377314 h 1377314"/>
              <a:gd name="connsiteX7" fmla="*/ 0 w 4267200"/>
              <a:gd name="connsiteY7" fmla="*/ 229557 h 1377314"/>
              <a:gd name="connsiteX8" fmla="*/ 229557 w 4267200"/>
              <a:gd name="connsiteY8" fmla="*/ 0 h 1377314"/>
              <a:gd name="connsiteX0" fmla="*/ 229557 w 4267200"/>
              <a:gd name="connsiteY0" fmla="*/ 0 h 4968239"/>
              <a:gd name="connsiteX1" fmla="*/ 4037643 w 4267200"/>
              <a:gd name="connsiteY1" fmla="*/ 0 h 4968239"/>
              <a:gd name="connsiteX2" fmla="*/ 4267200 w 4267200"/>
              <a:gd name="connsiteY2" fmla="*/ 229557 h 4968239"/>
              <a:gd name="connsiteX3" fmla="*/ 4267200 w 4267200"/>
              <a:gd name="connsiteY3" fmla="*/ 1377314 h 4968239"/>
              <a:gd name="connsiteX4" fmla="*/ 4267200 w 4267200"/>
              <a:gd name="connsiteY4" fmla="*/ 4968239 h 4968239"/>
              <a:gd name="connsiteX5" fmla="*/ 0 w 4267200"/>
              <a:gd name="connsiteY5" fmla="*/ 1377314 h 4968239"/>
              <a:gd name="connsiteX6" fmla="*/ 0 w 4267200"/>
              <a:gd name="connsiteY6" fmla="*/ 1377314 h 4968239"/>
              <a:gd name="connsiteX7" fmla="*/ 0 w 4267200"/>
              <a:gd name="connsiteY7" fmla="*/ 229557 h 4968239"/>
              <a:gd name="connsiteX8" fmla="*/ 229557 w 4267200"/>
              <a:gd name="connsiteY8" fmla="*/ 0 h 4968239"/>
              <a:gd name="connsiteX0" fmla="*/ 229557 w 4267200"/>
              <a:gd name="connsiteY0" fmla="*/ 0 h 4968239"/>
              <a:gd name="connsiteX1" fmla="*/ 4037643 w 4267200"/>
              <a:gd name="connsiteY1" fmla="*/ 0 h 4968239"/>
              <a:gd name="connsiteX2" fmla="*/ 4267200 w 4267200"/>
              <a:gd name="connsiteY2" fmla="*/ 229557 h 4968239"/>
              <a:gd name="connsiteX3" fmla="*/ 4267200 w 4267200"/>
              <a:gd name="connsiteY3" fmla="*/ 1377314 h 4968239"/>
              <a:gd name="connsiteX4" fmla="*/ 4267200 w 4267200"/>
              <a:gd name="connsiteY4" fmla="*/ 4968239 h 4968239"/>
              <a:gd name="connsiteX5" fmla="*/ 0 w 4267200"/>
              <a:gd name="connsiteY5" fmla="*/ 1377314 h 4968239"/>
              <a:gd name="connsiteX6" fmla="*/ 28575 w 4267200"/>
              <a:gd name="connsiteY6" fmla="*/ 4939664 h 4968239"/>
              <a:gd name="connsiteX7" fmla="*/ 0 w 4267200"/>
              <a:gd name="connsiteY7" fmla="*/ 229557 h 4968239"/>
              <a:gd name="connsiteX8" fmla="*/ 229557 w 4267200"/>
              <a:gd name="connsiteY8" fmla="*/ 0 h 4968239"/>
              <a:gd name="connsiteX0" fmla="*/ 229557 w 4267200"/>
              <a:gd name="connsiteY0" fmla="*/ 0 h 4977764"/>
              <a:gd name="connsiteX1" fmla="*/ 4037643 w 4267200"/>
              <a:gd name="connsiteY1" fmla="*/ 0 h 4977764"/>
              <a:gd name="connsiteX2" fmla="*/ 4267200 w 4267200"/>
              <a:gd name="connsiteY2" fmla="*/ 229557 h 4977764"/>
              <a:gd name="connsiteX3" fmla="*/ 4267200 w 4267200"/>
              <a:gd name="connsiteY3" fmla="*/ 1377314 h 4977764"/>
              <a:gd name="connsiteX4" fmla="*/ 4267200 w 4267200"/>
              <a:gd name="connsiteY4" fmla="*/ 4968239 h 4977764"/>
              <a:gd name="connsiteX5" fmla="*/ 19050 w 4267200"/>
              <a:gd name="connsiteY5" fmla="*/ 4977764 h 4977764"/>
              <a:gd name="connsiteX6" fmla="*/ 28575 w 4267200"/>
              <a:gd name="connsiteY6" fmla="*/ 4939664 h 4977764"/>
              <a:gd name="connsiteX7" fmla="*/ 0 w 4267200"/>
              <a:gd name="connsiteY7" fmla="*/ 229557 h 4977764"/>
              <a:gd name="connsiteX8" fmla="*/ 229557 w 4267200"/>
              <a:gd name="connsiteY8" fmla="*/ 0 h 4977764"/>
              <a:gd name="connsiteX0" fmla="*/ 229773 w 4267416"/>
              <a:gd name="connsiteY0" fmla="*/ 0 h 5006467"/>
              <a:gd name="connsiteX1" fmla="*/ 4037859 w 4267416"/>
              <a:gd name="connsiteY1" fmla="*/ 0 h 5006467"/>
              <a:gd name="connsiteX2" fmla="*/ 4267416 w 4267416"/>
              <a:gd name="connsiteY2" fmla="*/ 229557 h 5006467"/>
              <a:gd name="connsiteX3" fmla="*/ 4267416 w 4267416"/>
              <a:gd name="connsiteY3" fmla="*/ 1377314 h 5006467"/>
              <a:gd name="connsiteX4" fmla="*/ 4267416 w 4267416"/>
              <a:gd name="connsiteY4" fmla="*/ 4968239 h 5006467"/>
              <a:gd name="connsiteX5" fmla="*/ 19266 w 4267416"/>
              <a:gd name="connsiteY5" fmla="*/ 4977764 h 5006467"/>
              <a:gd name="connsiteX6" fmla="*/ 0 w 4267416"/>
              <a:gd name="connsiteY6" fmla="*/ 5006467 h 5006467"/>
              <a:gd name="connsiteX7" fmla="*/ 216 w 4267416"/>
              <a:gd name="connsiteY7" fmla="*/ 229557 h 5006467"/>
              <a:gd name="connsiteX8" fmla="*/ 229773 w 4267416"/>
              <a:gd name="connsiteY8" fmla="*/ 0 h 500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67416" h="5006467">
                <a:moveTo>
                  <a:pt x="229773" y="0"/>
                </a:moveTo>
                <a:lnTo>
                  <a:pt x="4037859" y="0"/>
                </a:lnTo>
                <a:cubicBezTo>
                  <a:pt x="4164640" y="0"/>
                  <a:pt x="4267416" y="102776"/>
                  <a:pt x="4267416" y="229557"/>
                </a:cubicBezTo>
                <a:lnTo>
                  <a:pt x="4267416" y="1377314"/>
                </a:lnTo>
                <a:lnTo>
                  <a:pt x="4267416" y="4968239"/>
                </a:lnTo>
                <a:lnTo>
                  <a:pt x="19266" y="4977764"/>
                </a:lnTo>
                <a:lnTo>
                  <a:pt x="0" y="5006467"/>
                </a:lnTo>
                <a:lnTo>
                  <a:pt x="216" y="229557"/>
                </a:lnTo>
                <a:cubicBezTo>
                  <a:pt x="216" y="102776"/>
                  <a:pt x="102992" y="0"/>
                  <a:pt x="229773" y="0"/>
                </a:cubicBez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5" name="Text 1">
            <a:extLst>
              <a:ext uri="{FF2B5EF4-FFF2-40B4-BE49-F238E27FC236}">
                <a16:creationId xmlns:a16="http://schemas.microsoft.com/office/drawing/2014/main" id="{211FEFE9-BF2B-418F-8627-292D970A40C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823619" y="2936869"/>
            <a:ext cx="4041778" cy="3349629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ts val="22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aseline="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ts val="2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>
                <a:effectLst/>
              </a:rPr>
              <a:t>Click to add text</a:t>
            </a:r>
            <a:endParaRPr lang="ru-RU" dirty="0"/>
          </a:p>
        </p:txBody>
      </p:sp>
      <p:sp>
        <p:nvSpPr>
          <p:cNvPr id="20" name="Icon 2">
            <a:extLst>
              <a:ext uri="{FF2B5EF4-FFF2-40B4-BE49-F238E27FC236}">
                <a16:creationId xmlns:a16="http://schemas.microsoft.com/office/drawing/2014/main" id="{5BA1E4FB-FC4F-46DB-87D1-E4DE0FE1E7B9}"/>
              </a:ext>
            </a:extLst>
          </p:cNvPr>
          <p:cNvSpPr/>
          <p:nvPr/>
        </p:nvSpPr>
        <p:spPr>
          <a:xfrm>
            <a:off x="5981700" y="665308"/>
            <a:ext cx="5495925" cy="5621191"/>
          </a:xfrm>
          <a:custGeom>
            <a:avLst/>
            <a:gdLst>
              <a:gd name="connsiteX0" fmla="*/ 0 w 5343526"/>
              <a:gd name="connsiteY0" fmla="*/ 540559 h 3243290"/>
              <a:gd name="connsiteX1" fmla="*/ 540559 w 5343526"/>
              <a:gd name="connsiteY1" fmla="*/ 0 h 3243290"/>
              <a:gd name="connsiteX2" fmla="*/ 4802967 w 5343526"/>
              <a:gd name="connsiteY2" fmla="*/ 0 h 3243290"/>
              <a:gd name="connsiteX3" fmla="*/ 5343526 w 5343526"/>
              <a:gd name="connsiteY3" fmla="*/ 540559 h 3243290"/>
              <a:gd name="connsiteX4" fmla="*/ 5343526 w 5343526"/>
              <a:gd name="connsiteY4" fmla="*/ 2702731 h 3243290"/>
              <a:gd name="connsiteX5" fmla="*/ 4802967 w 5343526"/>
              <a:gd name="connsiteY5" fmla="*/ 3243290 h 3243290"/>
              <a:gd name="connsiteX6" fmla="*/ 540559 w 5343526"/>
              <a:gd name="connsiteY6" fmla="*/ 3243290 h 3243290"/>
              <a:gd name="connsiteX7" fmla="*/ 0 w 5343526"/>
              <a:gd name="connsiteY7" fmla="*/ 2702731 h 3243290"/>
              <a:gd name="connsiteX8" fmla="*/ 0 w 5343526"/>
              <a:gd name="connsiteY8" fmla="*/ 540559 h 3243290"/>
              <a:gd name="connsiteX0" fmla="*/ 0 w 5343526"/>
              <a:gd name="connsiteY0" fmla="*/ 540559 h 3243290"/>
              <a:gd name="connsiteX1" fmla="*/ 540559 w 5343526"/>
              <a:gd name="connsiteY1" fmla="*/ 0 h 3243290"/>
              <a:gd name="connsiteX2" fmla="*/ 4802967 w 5343526"/>
              <a:gd name="connsiteY2" fmla="*/ 0 h 3243290"/>
              <a:gd name="connsiteX3" fmla="*/ 5343526 w 5343526"/>
              <a:gd name="connsiteY3" fmla="*/ 540559 h 3243290"/>
              <a:gd name="connsiteX4" fmla="*/ 5343526 w 5343526"/>
              <a:gd name="connsiteY4" fmla="*/ 2702731 h 3243290"/>
              <a:gd name="connsiteX5" fmla="*/ 4802967 w 5343526"/>
              <a:gd name="connsiteY5" fmla="*/ 3243290 h 3243290"/>
              <a:gd name="connsiteX6" fmla="*/ 540559 w 5343526"/>
              <a:gd name="connsiteY6" fmla="*/ 3243290 h 3243290"/>
              <a:gd name="connsiteX7" fmla="*/ 0 w 5343526"/>
              <a:gd name="connsiteY7" fmla="*/ 2702731 h 3243290"/>
              <a:gd name="connsiteX8" fmla="*/ 0 w 5343526"/>
              <a:gd name="connsiteY8" fmla="*/ 540559 h 3243290"/>
              <a:gd name="connsiteX0" fmla="*/ 0 w 5343526"/>
              <a:gd name="connsiteY0" fmla="*/ 540559 h 3243290"/>
              <a:gd name="connsiteX1" fmla="*/ 4802967 w 5343526"/>
              <a:gd name="connsiteY1" fmla="*/ 0 h 3243290"/>
              <a:gd name="connsiteX2" fmla="*/ 5343526 w 5343526"/>
              <a:gd name="connsiteY2" fmla="*/ 540559 h 3243290"/>
              <a:gd name="connsiteX3" fmla="*/ 5343526 w 5343526"/>
              <a:gd name="connsiteY3" fmla="*/ 2702731 h 3243290"/>
              <a:gd name="connsiteX4" fmla="*/ 4802967 w 5343526"/>
              <a:gd name="connsiteY4" fmla="*/ 3243290 h 3243290"/>
              <a:gd name="connsiteX5" fmla="*/ 540559 w 5343526"/>
              <a:gd name="connsiteY5" fmla="*/ 3243290 h 3243290"/>
              <a:gd name="connsiteX6" fmla="*/ 0 w 5343526"/>
              <a:gd name="connsiteY6" fmla="*/ 2702731 h 3243290"/>
              <a:gd name="connsiteX7" fmla="*/ 0 w 5343526"/>
              <a:gd name="connsiteY7" fmla="*/ 540559 h 3243290"/>
              <a:gd name="connsiteX0" fmla="*/ 0 w 5343526"/>
              <a:gd name="connsiteY0" fmla="*/ 270272 h 2973003"/>
              <a:gd name="connsiteX1" fmla="*/ 5343526 w 5343526"/>
              <a:gd name="connsiteY1" fmla="*/ 270272 h 2973003"/>
              <a:gd name="connsiteX2" fmla="*/ 5343526 w 5343526"/>
              <a:gd name="connsiteY2" fmla="*/ 2432444 h 2973003"/>
              <a:gd name="connsiteX3" fmla="*/ 4802967 w 5343526"/>
              <a:gd name="connsiteY3" fmla="*/ 2973003 h 2973003"/>
              <a:gd name="connsiteX4" fmla="*/ 540559 w 5343526"/>
              <a:gd name="connsiteY4" fmla="*/ 2973003 h 2973003"/>
              <a:gd name="connsiteX5" fmla="*/ 0 w 5343526"/>
              <a:gd name="connsiteY5" fmla="*/ 2432444 h 2973003"/>
              <a:gd name="connsiteX6" fmla="*/ 0 w 5343526"/>
              <a:gd name="connsiteY6" fmla="*/ 270272 h 2973003"/>
              <a:gd name="connsiteX0" fmla="*/ 5343526 w 5343526"/>
              <a:gd name="connsiteY0" fmla="*/ 0 h 2702731"/>
              <a:gd name="connsiteX1" fmla="*/ 5343526 w 5343526"/>
              <a:gd name="connsiteY1" fmla="*/ 2162172 h 2702731"/>
              <a:gd name="connsiteX2" fmla="*/ 4802967 w 5343526"/>
              <a:gd name="connsiteY2" fmla="*/ 2702731 h 2702731"/>
              <a:gd name="connsiteX3" fmla="*/ 540559 w 5343526"/>
              <a:gd name="connsiteY3" fmla="*/ 2702731 h 2702731"/>
              <a:gd name="connsiteX4" fmla="*/ 0 w 5343526"/>
              <a:gd name="connsiteY4" fmla="*/ 2162172 h 2702731"/>
              <a:gd name="connsiteX5" fmla="*/ 91440 w 5343526"/>
              <a:gd name="connsiteY5" fmla="*/ 91440 h 2702731"/>
              <a:gd name="connsiteX0" fmla="*/ 5343526 w 5343526"/>
              <a:gd name="connsiteY0" fmla="*/ 0 h 2702731"/>
              <a:gd name="connsiteX1" fmla="*/ 5343526 w 5343526"/>
              <a:gd name="connsiteY1" fmla="*/ 2162172 h 2702731"/>
              <a:gd name="connsiteX2" fmla="*/ 4802967 w 5343526"/>
              <a:gd name="connsiteY2" fmla="*/ 2702731 h 2702731"/>
              <a:gd name="connsiteX3" fmla="*/ 540559 w 5343526"/>
              <a:gd name="connsiteY3" fmla="*/ 2702731 h 2702731"/>
              <a:gd name="connsiteX4" fmla="*/ 0 w 5343526"/>
              <a:gd name="connsiteY4" fmla="*/ 2162172 h 2702731"/>
              <a:gd name="connsiteX5" fmla="*/ 24765 w 5343526"/>
              <a:gd name="connsiteY5" fmla="*/ 100965 h 2702731"/>
              <a:gd name="connsiteX0" fmla="*/ 5366386 w 5366386"/>
              <a:gd name="connsiteY0" fmla="*/ 2899410 h 5602141"/>
              <a:gd name="connsiteX1" fmla="*/ 5366386 w 5366386"/>
              <a:gd name="connsiteY1" fmla="*/ 5061582 h 5602141"/>
              <a:gd name="connsiteX2" fmla="*/ 4825827 w 5366386"/>
              <a:gd name="connsiteY2" fmla="*/ 5602141 h 5602141"/>
              <a:gd name="connsiteX3" fmla="*/ 563419 w 5366386"/>
              <a:gd name="connsiteY3" fmla="*/ 5602141 h 5602141"/>
              <a:gd name="connsiteX4" fmla="*/ 22860 w 5366386"/>
              <a:gd name="connsiteY4" fmla="*/ 5061582 h 5602141"/>
              <a:gd name="connsiteX5" fmla="*/ 0 w 5366386"/>
              <a:gd name="connsiteY5" fmla="*/ 0 h 5602141"/>
              <a:gd name="connsiteX0" fmla="*/ 5366386 w 5366386"/>
              <a:gd name="connsiteY0" fmla="*/ 0 h 5607856"/>
              <a:gd name="connsiteX1" fmla="*/ 5366386 w 5366386"/>
              <a:gd name="connsiteY1" fmla="*/ 5067297 h 5607856"/>
              <a:gd name="connsiteX2" fmla="*/ 4825827 w 5366386"/>
              <a:gd name="connsiteY2" fmla="*/ 5607856 h 5607856"/>
              <a:gd name="connsiteX3" fmla="*/ 563419 w 5366386"/>
              <a:gd name="connsiteY3" fmla="*/ 5607856 h 5607856"/>
              <a:gd name="connsiteX4" fmla="*/ 22860 w 5366386"/>
              <a:gd name="connsiteY4" fmla="*/ 5067297 h 5607856"/>
              <a:gd name="connsiteX5" fmla="*/ 0 w 5366386"/>
              <a:gd name="connsiteY5" fmla="*/ 5715 h 5607856"/>
              <a:gd name="connsiteX0" fmla="*/ 5343526 w 5343526"/>
              <a:gd name="connsiteY0" fmla="*/ 13335 h 5621191"/>
              <a:gd name="connsiteX1" fmla="*/ 5343526 w 5343526"/>
              <a:gd name="connsiteY1" fmla="*/ 5080632 h 5621191"/>
              <a:gd name="connsiteX2" fmla="*/ 4802967 w 5343526"/>
              <a:gd name="connsiteY2" fmla="*/ 5621191 h 5621191"/>
              <a:gd name="connsiteX3" fmla="*/ 540559 w 5343526"/>
              <a:gd name="connsiteY3" fmla="*/ 5621191 h 5621191"/>
              <a:gd name="connsiteX4" fmla="*/ 0 w 5343526"/>
              <a:gd name="connsiteY4" fmla="*/ 5080632 h 5621191"/>
              <a:gd name="connsiteX5" fmla="*/ 5715 w 5343526"/>
              <a:gd name="connsiteY5" fmla="*/ 0 h 5621191"/>
              <a:gd name="connsiteX0" fmla="*/ 5343526 w 5343526"/>
              <a:gd name="connsiteY0" fmla="*/ 13335 h 5621191"/>
              <a:gd name="connsiteX1" fmla="*/ 4802967 w 5343526"/>
              <a:gd name="connsiteY1" fmla="*/ 5621191 h 5621191"/>
              <a:gd name="connsiteX2" fmla="*/ 540559 w 5343526"/>
              <a:gd name="connsiteY2" fmla="*/ 5621191 h 5621191"/>
              <a:gd name="connsiteX3" fmla="*/ 0 w 5343526"/>
              <a:gd name="connsiteY3" fmla="*/ 5080632 h 5621191"/>
              <a:gd name="connsiteX4" fmla="*/ 5715 w 5343526"/>
              <a:gd name="connsiteY4" fmla="*/ 0 h 5621191"/>
              <a:gd name="connsiteX0" fmla="*/ 5343526 w 5355417"/>
              <a:gd name="connsiteY0" fmla="*/ 13335 h 5621191"/>
              <a:gd name="connsiteX1" fmla="*/ 5355417 w 5355417"/>
              <a:gd name="connsiteY1" fmla="*/ 5621191 h 5621191"/>
              <a:gd name="connsiteX2" fmla="*/ 540559 w 5355417"/>
              <a:gd name="connsiteY2" fmla="*/ 5621191 h 5621191"/>
              <a:gd name="connsiteX3" fmla="*/ 0 w 5355417"/>
              <a:gd name="connsiteY3" fmla="*/ 5080632 h 5621191"/>
              <a:gd name="connsiteX4" fmla="*/ 5715 w 5355417"/>
              <a:gd name="connsiteY4" fmla="*/ 0 h 562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55417" h="5621191">
                <a:moveTo>
                  <a:pt x="5343526" y="13335"/>
                </a:moveTo>
                <a:cubicBezTo>
                  <a:pt x="5347490" y="1882620"/>
                  <a:pt x="5351453" y="3751906"/>
                  <a:pt x="5355417" y="5621191"/>
                </a:cubicBezTo>
                <a:lnTo>
                  <a:pt x="540559" y="5621191"/>
                </a:lnTo>
                <a:cubicBezTo>
                  <a:pt x="242017" y="5621191"/>
                  <a:pt x="0" y="5379174"/>
                  <a:pt x="0" y="5080632"/>
                </a:cubicBezTo>
                <a:cubicBezTo>
                  <a:pt x="0" y="4359908"/>
                  <a:pt x="5715" y="0"/>
                  <a:pt x="5715" y="0"/>
                </a:cubicBezTo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12" name="Picture 1">
            <a:extLst>
              <a:ext uri="{FF2B5EF4-FFF2-40B4-BE49-F238E27FC236}">
                <a16:creationId xmlns:a16="http://schemas.microsoft.com/office/drawing/2014/main" id="{2CDC1A5B-2D4A-4F2B-BD30-DDE603558BDF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5455920" y="906781"/>
            <a:ext cx="5959793" cy="5379720"/>
          </a:xfrm>
          <a:prstGeom prst="roundRect">
            <a:avLst>
              <a:gd name="adj" fmla="val 3919"/>
            </a:avLst>
          </a:prstGeom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  <a:endParaRPr lang="ru-RU"/>
          </a:p>
        </p:txBody>
      </p:sp>
      <p:sp>
        <p:nvSpPr>
          <p:cNvPr id="14" name="Icon 3">
            <a:extLst>
              <a:ext uri="{FF2B5EF4-FFF2-40B4-BE49-F238E27FC236}">
                <a16:creationId xmlns:a16="http://schemas.microsoft.com/office/drawing/2014/main" id="{14A5E4DC-7CDF-450E-B8A0-E924A8C9713F}"/>
              </a:ext>
            </a:extLst>
          </p:cNvPr>
          <p:cNvSpPr>
            <a:spLocks/>
          </p:cNvSpPr>
          <p:nvPr/>
        </p:nvSpPr>
        <p:spPr>
          <a:xfrm>
            <a:off x="1840118" y="755650"/>
            <a:ext cx="10324192" cy="5981700"/>
          </a:xfrm>
          <a:custGeom>
            <a:avLst/>
            <a:gdLst>
              <a:gd name="connsiteX0" fmla="*/ 812058 w 11440729"/>
              <a:gd name="connsiteY0" fmla="*/ 2424987 h 6399091"/>
              <a:gd name="connsiteX1" fmla="*/ 86344 w 11440729"/>
              <a:gd name="connsiteY1" fmla="*/ 3382930 h 6399091"/>
              <a:gd name="connsiteX2" fmla="*/ 115372 w 11440729"/>
              <a:gd name="connsiteY2" fmla="*/ 4021559 h 6399091"/>
              <a:gd name="connsiteX3" fmla="*/ 1000744 w 11440729"/>
              <a:gd name="connsiteY3" fmla="*/ 3948987 h 6399091"/>
              <a:gd name="connsiteX4" fmla="*/ 3105315 w 11440729"/>
              <a:gd name="connsiteY4" fmla="*/ 3194244 h 6399091"/>
              <a:gd name="connsiteX5" fmla="*/ 11407486 w 11440729"/>
              <a:gd name="connsiteY5" fmla="*/ 59159 h 6399091"/>
              <a:gd name="connsiteX6" fmla="*/ 6196858 w 11440729"/>
              <a:gd name="connsiteY6" fmla="*/ 6285787 h 6399091"/>
              <a:gd name="connsiteX7" fmla="*/ 10914001 w 11440729"/>
              <a:gd name="connsiteY7" fmla="*/ 4050587 h 639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440729" h="6399091">
                <a:moveTo>
                  <a:pt x="812058" y="2424987"/>
                </a:moveTo>
                <a:cubicBezTo>
                  <a:pt x="507258" y="2770911"/>
                  <a:pt x="202458" y="3116835"/>
                  <a:pt x="86344" y="3382930"/>
                </a:cubicBezTo>
                <a:cubicBezTo>
                  <a:pt x="-29770" y="3649025"/>
                  <a:pt x="-37028" y="3927216"/>
                  <a:pt x="115372" y="4021559"/>
                </a:cubicBezTo>
                <a:cubicBezTo>
                  <a:pt x="267772" y="4115902"/>
                  <a:pt x="502420" y="4086873"/>
                  <a:pt x="1000744" y="3948987"/>
                </a:cubicBezTo>
                <a:cubicBezTo>
                  <a:pt x="1499068" y="3811101"/>
                  <a:pt x="3105315" y="3194244"/>
                  <a:pt x="3105315" y="3194244"/>
                </a:cubicBezTo>
                <a:cubicBezTo>
                  <a:pt x="4839772" y="2545939"/>
                  <a:pt x="10892229" y="-456098"/>
                  <a:pt x="11407486" y="59159"/>
                </a:cubicBezTo>
                <a:cubicBezTo>
                  <a:pt x="11922743" y="574416"/>
                  <a:pt x="6279105" y="5620549"/>
                  <a:pt x="6196858" y="6285787"/>
                </a:cubicBezTo>
                <a:cubicBezTo>
                  <a:pt x="6114611" y="6951025"/>
                  <a:pt x="10016534" y="4488435"/>
                  <a:pt x="10914001" y="4050587"/>
                </a:cubicBezTo>
              </a:path>
            </a:pathLst>
          </a:cu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58000">
                  <a:schemeClr val="accent1">
                    <a:lumMod val="45000"/>
                    <a:lumOff val="55000"/>
                    <a:alpha val="30000"/>
                  </a:schemeClr>
                </a:gs>
                <a:gs pos="31000">
                  <a:schemeClr val="accent1">
                    <a:lumMod val="30000"/>
                    <a:lumOff val="70000"/>
                    <a:alpha val="0"/>
                  </a:schemeClr>
                </a:gs>
              </a:gsLst>
              <a:lin ang="5400000" scaled="1"/>
            </a:gra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15" name="Icon 4">
            <a:extLst>
              <a:ext uri="{FF2B5EF4-FFF2-40B4-BE49-F238E27FC236}">
                <a16:creationId xmlns:a16="http://schemas.microsoft.com/office/drawing/2014/main" id="{4AE440FA-0EAD-43EF-9FAD-E34714F313B5}"/>
              </a:ext>
            </a:extLst>
          </p:cNvPr>
          <p:cNvSpPr>
            <a:spLocks/>
          </p:cNvSpPr>
          <p:nvPr/>
        </p:nvSpPr>
        <p:spPr>
          <a:xfrm>
            <a:off x="809830" y="843596"/>
            <a:ext cx="10029620" cy="5981700"/>
          </a:xfrm>
          <a:custGeom>
            <a:avLst/>
            <a:gdLst>
              <a:gd name="connsiteX0" fmla="*/ 3506318 w 11213404"/>
              <a:gd name="connsiteY0" fmla="*/ 753613 h 6496020"/>
              <a:gd name="connsiteX1" fmla="*/ 487347 w 11213404"/>
              <a:gd name="connsiteY1" fmla="*/ 2829156 h 6496020"/>
              <a:gd name="connsiteX2" fmla="*/ 908261 w 11213404"/>
              <a:gd name="connsiteY2" fmla="*/ 3569384 h 6496020"/>
              <a:gd name="connsiteX3" fmla="*/ 9036261 w 11213404"/>
              <a:gd name="connsiteY3" fmla="*/ 144013 h 6496020"/>
              <a:gd name="connsiteX4" fmla="*/ 9341061 w 11213404"/>
              <a:gd name="connsiteY4" fmla="*/ 1145498 h 6496020"/>
              <a:gd name="connsiteX5" fmla="*/ 4609404 w 11213404"/>
              <a:gd name="connsiteY5" fmla="*/ 5688470 h 6496020"/>
              <a:gd name="connsiteX6" fmla="*/ 5320604 w 11213404"/>
              <a:gd name="connsiteY6" fmla="*/ 6312584 h 6496020"/>
              <a:gd name="connsiteX7" fmla="*/ 11213404 w 11213404"/>
              <a:gd name="connsiteY7" fmla="*/ 3612927 h 6496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213404" h="6496020">
                <a:moveTo>
                  <a:pt x="3506318" y="753613"/>
                </a:moveTo>
                <a:cubicBezTo>
                  <a:pt x="2213337" y="1556737"/>
                  <a:pt x="920357" y="2359861"/>
                  <a:pt x="487347" y="2829156"/>
                </a:cubicBezTo>
                <a:cubicBezTo>
                  <a:pt x="54337" y="3298451"/>
                  <a:pt x="-516558" y="4016908"/>
                  <a:pt x="908261" y="3569384"/>
                </a:cubicBezTo>
                <a:cubicBezTo>
                  <a:pt x="2333080" y="3121860"/>
                  <a:pt x="7630794" y="547994"/>
                  <a:pt x="9036261" y="144013"/>
                </a:cubicBezTo>
                <a:cubicBezTo>
                  <a:pt x="10441728" y="-259968"/>
                  <a:pt x="10078870" y="221422"/>
                  <a:pt x="9341061" y="1145498"/>
                </a:cubicBezTo>
                <a:cubicBezTo>
                  <a:pt x="8603252" y="2069574"/>
                  <a:pt x="5279480" y="4827289"/>
                  <a:pt x="4609404" y="5688470"/>
                </a:cubicBezTo>
                <a:cubicBezTo>
                  <a:pt x="3939328" y="6549651"/>
                  <a:pt x="4219937" y="6658508"/>
                  <a:pt x="5320604" y="6312584"/>
                </a:cubicBezTo>
                <a:cubicBezTo>
                  <a:pt x="6421271" y="5966660"/>
                  <a:pt x="10139347" y="4263651"/>
                  <a:pt x="11213404" y="3612927"/>
                </a:cubicBezTo>
              </a:path>
            </a:pathLst>
          </a:custGeom>
          <a:noFill/>
          <a:ln>
            <a:solidFill>
              <a:srgbClr val="AFCBD9">
                <a:alpha val="1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16" name="Circle 1">
            <a:extLst>
              <a:ext uri="{FF2B5EF4-FFF2-40B4-BE49-F238E27FC236}">
                <a16:creationId xmlns:a16="http://schemas.microsoft.com/office/drawing/2014/main" id="{5FE4DF61-0CEB-4AEA-9CDE-0600758DFAE7}"/>
              </a:ext>
            </a:extLst>
          </p:cNvPr>
          <p:cNvSpPr/>
          <p:nvPr/>
        </p:nvSpPr>
        <p:spPr>
          <a:xfrm>
            <a:off x="1692833" y="5823398"/>
            <a:ext cx="294172" cy="286220"/>
          </a:xfrm>
          <a:prstGeom prst="ellipse">
            <a:avLst/>
          </a:prstGeom>
          <a:solidFill>
            <a:srgbClr val="E7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17" name="Circle 2">
            <a:extLst>
              <a:ext uri="{FF2B5EF4-FFF2-40B4-BE49-F238E27FC236}">
                <a16:creationId xmlns:a16="http://schemas.microsoft.com/office/drawing/2014/main" id="{7688BB64-E332-44F8-8EFF-FD141AEB5CB8}"/>
              </a:ext>
            </a:extLst>
          </p:cNvPr>
          <p:cNvSpPr/>
          <p:nvPr/>
        </p:nvSpPr>
        <p:spPr>
          <a:xfrm>
            <a:off x="1521645" y="6287741"/>
            <a:ext cx="182959" cy="178013"/>
          </a:xfrm>
          <a:prstGeom prst="ellipse">
            <a:avLst/>
          </a:prstGeom>
          <a:solidFill>
            <a:srgbClr val="E7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18" name="Circle 3">
            <a:extLst>
              <a:ext uri="{FF2B5EF4-FFF2-40B4-BE49-F238E27FC236}">
                <a16:creationId xmlns:a16="http://schemas.microsoft.com/office/drawing/2014/main" id="{4DF043DE-1F0D-4B0A-9183-E00B7114E559}"/>
              </a:ext>
            </a:extLst>
          </p:cNvPr>
          <p:cNvSpPr/>
          <p:nvPr/>
        </p:nvSpPr>
        <p:spPr>
          <a:xfrm>
            <a:off x="1216439" y="6166558"/>
            <a:ext cx="124550" cy="121183"/>
          </a:xfrm>
          <a:prstGeom prst="ellipse">
            <a:avLst/>
          </a:prstGeom>
          <a:solidFill>
            <a:srgbClr val="E7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r>
              <a:rPr lang="ru-RU" dirty="0"/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597082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97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0/40 Picture Righ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>
            <a:extLst>
              <a:ext uri="{FF2B5EF4-FFF2-40B4-BE49-F238E27FC236}">
                <a16:creationId xmlns:a16="http://schemas.microsoft.com/office/drawing/2014/main" id="{43AB56C1-0678-4D4D-A0C1-BF6FB90608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5518" y="766693"/>
            <a:ext cx="5281614" cy="1670686"/>
          </a:xfrm>
        </p:spPr>
        <p:txBody>
          <a:bodyPr anchor="t">
            <a:noAutofit/>
          </a:bodyPr>
          <a:lstStyle>
            <a:lvl1pPr>
              <a:lnSpc>
                <a:spcPct val="100000"/>
              </a:lnSpc>
              <a:defRPr lang="ru-RU" sz="4500" dirty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  <p:sp>
        <p:nvSpPr>
          <p:cNvPr id="3" name="Text 1">
            <a:extLst>
              <a:ext uri="{FF2B5EF4-FFF2-40B4-BE49-F238E27FC236}">
                <a16:creationId xmlns:a16="http://schemas.microsoft.com/office/drawing/2014/main" id="{04E708D0-11D2-4913-B42D-E440B7FF114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20443" y="2936904"/>
            <a:ext cx="4932288" cy="3350838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ts val="22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ts val="2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>
                <a:effectLst/>
              </a:rPr>
              <a:t>Click to add text</a:t>
            </a:r>
            <a:endParaRPr lang="ru-RU" dirty="0"/>
          </a:p>
        </p:txBody>
      </p:sp>
      <p:sp>
        <p:nvSpPr>
          <p:cNvPr id="9" name="Icon 1">
            <a:extLst>
              <a:ext uri="{FF2B5EF4-FFF2-40B4-BE49-F238E27FC236}">
                <a16:creationId xmlns:a16="http://schemas.microsoft.com/office/drawing/2014/main" id="{DD2081F2-89FD-48C1-9CB7-6ACA0FCA572C}"/>
              </a:ext>
            </a:extLst>
          </p:cNvPr>
          <p:cNvSpPr>
            <a:spLocks/>
          </p:cNvSpPr>
          <p:nvPr/>
        </p:nvSpPr>
        <p:spPr>
          <a:xfrm>
            <a:off x="809830" y="843596"/>
            <a:ext cx="10029620" cy="5981700"/>
          </a:xfrm>
          <a:custGeom>
            <a:avLst/>
            <a:gdLst>
              <a:gd name="connsiteX0" fmla="*/ 3506318 w 11213404"/>
              <a:gd name="connsiteY0" fmla="*/ 753613 h 6496020"/>
              <a:gd name="connsiteX1" fmla="*/ 487347 w 11213404"/>
              <a:gd name="connsiteY1" fmla="*/ 2829156 h 6496020"/>
              <a:gd name="connsiteX2" fmla="*/ 908261 w 11213404"/>
              <a:gd name="connsiteY2" fmla="*/ 3569384 h 6496020"/>
              <a:gd name="connsiteX3" fmla="*/ 9036261 w 11213404"/>
              <a:gd name="connsiteY3" fmla="*/ 144013 h 6496020"/>
              <a:gd name="connsiteX4" fmla="*/ 9341061 w 11213404"/>
              <a:gd name="connsiteY4" fmla="*/ 1145498 h 6496020"/>
              <a:gd name="connsiteX5" fmla="*/ 4609404 w 11213404"/>
              <a:gd name="connsiteY5" fmla="*/ 5688470 h 6496020"/>
              <a:gd name="connsiteX6" fmla="*/ 5320604 w 11213404"/>
              <a:gd name="connsiteY6" fmla="*/ 6312584 h 6496020"/>
              <a:gd name="connsiteX7" fmla="*/ 11213404 w 11213404"/>
              <a:gd name="connsiteY7" fmla="*/ 3612927 h 6496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213404" h="6496020">
                <a:moveTo>
                  <a:pt x="3506318" y="753613"/>
                </a:moveTo>
                <a:cubicBezTo>
                  <a:pt x="2213337" y="1556737"/>
                  <a:pt x="920357" y="2359861"/>
                  <a:pt x="487347" y="2829156"/>
                </a:cubicBezTo>
                <a:cubicBezTo>
                  <a:pt x="54337" y="3298451"/>
                  <a:pt x="-516558" y="4016908"/>
                  <a:pt x="908261" y="3569384"/>
                </a:cubicBezTo>
                <a:cubicBezTo>
                  <a:pt x="2333080" y="3121860"/>
                  <a:pt x="7630794" y="547994"/>
                  <a:pt x="9036261" y="144013"/>
                </a:cubicBezTo>
                <a:cubicBezTo>
                  <a:pt x="10441728" y="-259968"/>
                  <a:pt x="10078870" y="221422"/>
                  <a:pt x="9341061" y="1145498"/>
                </a:cubicBezTo>
                <a:cubicBezTo>
                  <a:pt x="8603252" y="2069574"/>
                  <a:pt x="5279480" y="4827289"/>
                  <a:pt x="4609404" y="5688470"/>
                </a:cubicBezTo>
                <a:cubicBezTo>
                  <a:pt x="3939328" y="6549651"/>
                  <a:pt x="4219937" y="6658508"/>
                  <a:pt x="5320604" y="6312584"/>
                </a:cubicBezTo>
                <a:cubicBezTo>
                  <a:pt x="6421271" y="5966660"/>
                  <a:pt x="10139347" y="4263651"/>
                  <a:pt x="11213404" y="3612927"/>
                </a:cubicBezTo>
              </a:path>
            </a:pathLst>
          </a:custGeom>
          <a:noFill/>
          <a:ln>
            <a:solidFill>
              <a:srgbClr val="AFCBD9">
                <a:alpha val="1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12" name="Circle 1">
            <a:extLst>
              <a:ext uri="{FF2B5EF4-FFF2-40B4-BE49-F238E27FC236}">
                <a16:creationId xmlns:a16="http://schemas.microsoft.com/office/drawing/2014/main" id="{6BA3A128-3FB5-4D1E-8106-C864757135D0}"/>
              </a:ext>
            </a:extLst>
          </p:cNvPr>
          <p:cNvSpPr/>
          <p:nvPr/>
        </p:nvSpPr>
        <p:spPr>
          <a:xfrm>
            <a:off x="1521645" y="6287741"/>
            <a:ext cx="182959" cy="178013"/>
          </a:xfrm>
          <a:prstGeom prst="ellipse">
            <a:avLst/>
          </a:prstGeom>
          <a:solidFill>
            <a:srgbClr val="E7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16" name="Circle 2">
            <a:extLst>
              <a:ext uri="{FF2B5EF4-FFF2-40B4-BE49-F238E27FC236}">
                <a16:creationId xmlns:a16="http://schemas.microsoft.com/office/drawing/2014/main" id="{9D6E262E-B987-474A-BF64-5AF73F7B373C}"/>
              </a:ext>
            </a:extLst>
          </p:cNvPr>
          <p:cNvSpPr>
            <a:spLocks noChangeAspect="1"/>
          </p:cNvSpPr>
          <p:nvPr/>
        </p:nvSpPr>
        <p:spPr>
          <a:xfrm>
            <a:off x="836613" y="6233160"/>
            <a:ext cx="418448" cy="418448"/>
          </a:xfrm>
          <a:prstGeom prst="ellipse">
            <a:avLst/>
          </a:prstGeom>
          <a:solidFill>
            <a:srgbClr val="F0DAFC">
              <a:alpha val="30000"/>
            </a:srgbClr>
          </a:solidFill>
          <a:ln>
            <a:noFill/>
          </a:ln>
          <a:effectLst>
            <a:outerShdw sx="1000" sy="1000" algn="ctr" rotWithShape="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18" name="Circle 3">
            <a:extLst>
              <a:ext uri="{FF2B5EF4-FFF2-40B4-BE49-F238E27FC236}">
                <a16:creationId xmlns:a16="http://schemas.microsoft.com/office/drawing/2014/main" id="{D847F6A9-953A-4968-B66A-8C839C8F9344}"/>
              </a:ext>
            </a:extLst>
          </p:cNvPr>
          <p:cNvSpPr/>
          <p:nvPr/>
        </p:nvSpPr>
        <p:spPr>
          <a:xfrm>
            <a:off x="1613124" y="5867607"/>
            <a:ext cx="124550" cy="121183"/>
          </a:xfrm>
          <a:prstGeom prst="ellipse">
            <a:avLst/>
          </a:prstGeom>
          <a:solidFill>
            <a:srgbClr val="E7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r>
              <a:rPr lang="ru-RU" dirty="0"/>
              <a:t> </a:t>
            </a:r>
          </a:p>
        </p:txBody>
      </p:sp>
      <p:sp>
        <p:nvSpPr>
          <p:cNvPr id="19" name="Picture 1">
            <a:extLst>
              <a:ext uri="{FF2B5EF4-FFF2-40B4-BE49-F238E27FC236}">
                <a16:creationId xmlns:a16="http://schemas.microsoft.com/office/drawing/2014/main" id="{1021D62F-86DC-40A0-BC4C-18F453E51327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634946" y="890588"/>
            <a:ext cx="4790291" cy="5397153"/>
          </a:xfrm>
          <a:prstGeom prst="roundRect">
            <a:avLst>
              <a:gd name="adj" fmla="val 5267"/>
            </a:avLst>
          </a:prstGeom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76611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97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0/40 Picture Lef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con 1">
            <a:extLst>
              <a:ext uri="{FF2B5EF4-FFF2-40B4-BE49-F238E27FC236}">
                <a16:creationId xmlns:a16="http://schemas.microsoft.com/office/drawing/2014/main" id="{6A7334A0-2080-4E23-B7DB-1091714C4DD6}"/>
              </a:ext>
            </a:extLst>
          </p:cNvPr>
          <p:cNvSpPr/>
          <p:nvPr/>
        </p:nvSpPr>
        <p:spPr>
          <a:xfrm>
            <a:off x="984195" y="1889762"/>
            <a:ext cx="4235506" cy="4996886"/>
          </a:xfrm>
          <a:custGeom>
            <a:avLst/>
            <a:gdLst>
              <a:gd name="connsiteX0" fmla="*/ 229557 w 4267200"/>
              <a:gd name="connsiteY0" fmla="*/ 0 h 1377314"/>
              <a:gd name="connsiteX1" fmla="*/ 4037643 w 4267200"/>
              <a:gd name="connsiteY1" fmla="*/ 0 h 1377314"/>
              <a:gd name="connsiteX2" fmla="*/ 4267200 w 4267200"/>
              <a:gd name="connsiteY2" fmla="*/ 229557 h 1377314"/>
              <a:gd name="connsiteX3" fmla="*/ 4267200 w 4267200"/>
              <a:gd name="connsiteY3" fmla="*/ 1377314 h 1377314"/>
              <a:gd name="connsiteX4" fmla="*/ 4267200 w 4267200"/>
              <a:gd name="connsiteY4" fmla="*/ 1377314 h 1377314"/>
              <a:gd name="connsiteX5" fmla="*/ 0 w 4267200"/>
              <a:gd name="connsiteY5" fmla="*/ 1377314 h 1377314"/>
              <a:gd name="connsiteX6" fmla="*/ 0 w 4267200"/>
              <a:gd name="connsiteY6" fmla="*/ 1377314 h 1377314"/>
              <a:gd name="connsiteX7" fmla="*/ 0 w 4267200"/>
              <a:gd name="connsiteY7" fmla="*/ 229557 h 1377314"/>
              <a:gd name="connsiteX8" fmla="*/ 229557 w 4267200"/>
              <a:gd name="connsiteY8" fmla="*/ 0 h 1377314"/>
              <a:gd name="connsiteX0" fmla="*/ 229557 w 4267200"/>
              <a:gd name="connsiteY0" fmla="*/ 0 h 4968239"/>
              <a:gd name="connsiteX1" fmla="*/ 4037643 w 4267200"/>
              <a:gd name="connsiteY1" fmla="*/ 0 h 4968239"/>
              <a:gd name="connsiteX2" fmla="*/ 4267200 w 4267200"/>
              <a:gd name="connsiteY2" fmla="*/ 229557 h 4968239"/>
              <a:gd name="connsiteX3" fmla="*/ 4267200 w 4267200"/>
              <a:gd name="connsiteY3" fmla="*/ 1377314 h 4968239"/>
              <a:gd name="connsiteX4" fmla="*/ 4267200 w 4267200"/>
              <a:gd name="connsiteY4" fmla="*/ 4968239 h 4968239"/>
              <a:gd name="connsiteX5" fmla="*/ 0 w 4267200"/>
              <a:gd name="connsiteY5" fmla="*/ 1377314 h 4968239"/>
              <a:gd name="connsiteX6" fmla="*/ 0 w 4267200"/>
              <a:gd name="connsiteY6" fmla="*/ 1377314 h 4968239"/>
              <a:gd name="connsiteX7" fmla="*/ 0 w 4267200"/>
              <a:gd name="connsiteY7" fmla="*/ 229557 h 4968239"/>
              <a:gd name="connsiteX8" fmla="*/ 229557 w 4267200"/>
              <a:gd name="connsiteY8" fmla="*/ 0 h 4968239"/>
              <a:gd name="connsiteX0" fmla="*/ 229557 w 4267200"/>
              <a:gd name="connsiteY0" fmla="*/ 0 h 4968239"/>
              <a:gd name="connsiteX1" fmla="*/ 4037643 w 4267200"/>
              <a:gd name="connsiteY1" fmla="*/ 0 h 4968239"/>
              <a:gd name="connsiteX2" fmla="*/ 4267200 w 4267200"/>
              <a:gd name="connsiteY2" fmla="*/ 229557 h 4968239"/>
              <a:gd name="connsiteX3" fmla="*/ 4267200 w 4267200"/>
              <a:gd name="connsiteY3" fmla="*/ 1377314 h 4968239"/>
              <a:gd name="connsiteX4" fmla="*/ 4267200 w 4267200"/>
              <a:gd name="connsiteY4" fmla="*/ 4968239 h 4968239"/>
              <a:gd name="connsiteX5" fmla="*/ 0 w 4267200"/>
              <a:gd name="connsiteY5" fmla="*/ 1377314 h 4968239"/>
              <a:gd name="connsiteX6" fmla="*/ 28575 w 4267200"/>
              <a:gd name="connsiteY6" fmla="*/ 4939664 h 4968239"/>
              <a:gd name="connsiteX7" fmla="*/ 0 w 4267200"/>
              <a:gd name="connsiteY7" fmla="*/ 229557 h 4968239"/>
              <a:gd name="connsiteX8" fmla="*/ 229557 w 4267200"/>
              <a:gd name="connsiteY8" fmla="*/ 0 h 4968239"/>
              <a:gd name="connsiteX0" fmla="*/ 229557 w 4267200"/>
              <a:gd name="connsiteY0" fmla="*/ 0 h 4977764"/>
              <a:gd name="connsiteX1" fmla="*/ 4037643 w 4267200"/>
              <a:gd name="connsiteY1" fmla="*/ 0 h 4977764"/>
              <a:gd name="connsiteX2" fmla="*/ 4267200 w 4267200"/>
              <a:gd name="connsiteY2" fmla="*/ 229557 h 4977764"/>
              <a:gd name="connsiteX3" fmla="*/ 4267200 w 4267200"/>
              <a:gd name="connsiteY3" fmla="*/ 1377314 h 4977764"/>
              <a:gd name="connsiteX4" fmla="*/ 4267200 w 4267200"/>
              <a:gd name="connsiteY4" fmla="*/ 4968239 h 4977764"/>
              <a:gd name="connsiteX5" fmla="*/ 19050 w 4267200"/>
              <a:gd name="connsiteY5" fmla="*/ 4977764 h 4977764"/>
              <a:gd name="connsiteX6" fmla="*/ 28575 w 4267200"/>
              <a:gd name="connsiteY6" fmla="*/ 4939664 h 4977764"/>
              <a:gd name="connsiteX7" fmla="*/ 0 w 4267200"/>
              <a:gd name="connsiteY7" fmla="*/ 229557 h 4977764"/>
              <a:gd name="connsiteX8" fmla="*/ 229557 w 4267200"/>
              <a:gd name="connsiteY8" fmla="*/ 0 h 4977764"/>
              <a:gd name="connsiteX0" fmla="*/ 229773 w 4267416"/>
              <a:gd name="connsiteY0" fmla="*/ 0 h 5006467"/>
              <a:gd name="connsiteX1" fmla="*/ 4037859 w 4267416"/>
              <a:gd name="connsiteY1" fmla="*/ 0 h 5006467"/>
              <a:gd name="connsiteX2" fmla="*/ 4267416 w 4267416"/>
              <a:gd name="connsiteY2" fmla="*/ 229557 h 5006467"/>
              <a:gd name="connsiteX3" fmla="*/ 4267416 w 4267416"/>
              <a:gd name="connsiteY3" fmla="*/ 1377314 h 5006467"/>
              <a:gd name="connsiteX4" fmla="*/ 4267416 w 4267416"/>
              <a:gd name="connsiteY4" fmla="*/ 4968239 h 5006467"/>
              <a:gd name="connsiteX5" fmla="*/ 19266 w 4267416"/>
              <a:gd name="connsiteY5" fmla="*/ 4977764 h 5006467"/>
              <a:gd name="connsiteX6" fmla="*/ 0 w 4267416"/>
              <a:gd name="connsiteY6" fmla="*/ 5006467 h 5006467"/>
              <a:gd name="connsiteX7" fmla="*/ 216 w 4267416"/>
              <a:gd name="connsiteY7" fmla="*/ 229557 h 5006467"/>
              <a:gd name="connsiteX8" fmla="*/ 229773 w 4267416"/>
              <a:gd name="connsiteY8" fmla="*/ 0 h 500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67416" h="5006467">
                <a:moveTo>
                  <a:pt x="229773" y="0"/>
                </a:moveTo>
                <a:lnTo>
                  <a:pt x="4037859" y="0"/>
                </a:lnTo>
                <a:cubicBezTo>
                  <a:pt x="4164640" y="0"/>
                  <a:pt x="4267416" y="102776"/>
                  <a:pt x="4267416" y="229557"/>
                </a:cubicBezTo>
                <a:lnTo>
                  <a:pt x="4267416" y="1377314"/>
                </a:lnTo>
                <a:lnTo>
                  <a:pt x="4267416" y="4968239"/>
                </a:lnTo>
                <a:lnTo>
                  <a:pt x="19266" y="4977764"/>
                </a:lnTo>
                <a:lnTo>
                  <a:pt x="0" y="5006467"/>
                </a:lnTo>
                <a:lnTo>
                  <a:pt x="216" y="229557"/>
                </a:lnTo>
                <a:cubicBezTo>
                  <a:pt x="216" y="102776"/>
                  <a:pt x="102992" y="0"/>
                  <a:pt x="229773" y="0"/>
                </a:cubicBez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7" name="Icon 2">
            <a:extLst>
              <a:ext uri="{FF2B5EF4-FFF2-40B4-BE49-F238E27FC236}">
                <a16:creationId xmlns:a16="http://schemas.microsoft.com/office/drawing/2014/main" id="{78686D93-E0CF-4C1D-A334-04F77D4430AF}"/>
              </a:ext>
            </a:extLst>
          </p:cNvPr>
          <p:cNvSpPr>
            <a:spLocks/>
          </p:cNvSpPr>
          <p:nvPr/>
        </p:nvSpPr>
        <p:spPr>
          <a:xfrm>
            <a:off x="1840118" y="755650"/>
            <a:ext cx="10324192" cy="5981700"/>
          </a:xfrm>
          <a:custGeom>
            <a:avLst/>
            <a:gdLst>
              <a:gd name="connsiteX0" fmla="*/ 812058 w 11440729"/>
              <a:gd name="connsiteY0" fmla="*/ 2424987 h 6399091"/>
              <a:gd name="connsiteX1" fmla="*/ 86344 w 11440729"/>
              <a:gd name="connsiteY1" fmla="*/ 3382930 h 6399091"/>
              <a:gd name="connsiteX2" fmla="*/ 115372 w 11440729"/>
              <a:gd name="connsiteY2" fmla="*/ 4021559 h 6399091"/>
              <a:gd name="connsiteX3" fmla="*/ 1000744 w 11440729"/>
              <a:gd name="connsiteY3" fmla="*/ 3948987 h 6399091"/>
              <a:gd name="connsiteX4" fmla="*/ 3105315 w 11440729"/>
              <a:gd name="connsiteY4" fmla="*/ 3194244 h 6399091"/>
              <a:gd name="connsiteX5" fmla="*/ 11407486 w 11440729"/>
              <a:gd name="connsiteY5" fmla="*/ 59159 h 6399091"/>
              <a:gd name="connsiteX6" fmla="*/ 6196858 w 11440729"/>
              <a:gd name="connsiteY6" fmla="*/ 6285787 h 6399091"/>
              <a:gd name="connsiteX7" fmla="*/ 10914001 w 11440729"/>
              <a:gd name="connsiteY7" fmla="*/ 4050587 h 639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440729" h="6399091">
                <a:moveTo>
                  <a:pt x="812058" y="2424987"/>
                </a:moveTo>
                <a:cubicBezTo>
                  <a:pt x="507258" y="2770911"/>
                  <a:pt x="202458" y="3116835"/>
                  <a:pt x="86344" y="3382930"/>
                </a:cubicBezTo>
                <a:cubicBezTo>
                  <a:pt x="-29770" y="3649025"/>
                  <a:pt x="-37028" y="3927216"/>
                  <a:pt x="115372" y="4021559"/>
                </a:cubicBezTo>
                <a:cubicBezTo>
                  <a:pt x="267772" y="4115902"/>
                  <a:pt x="502420" y="4086873"/>
                  <a:pt x="1000744" y="3948987"/>
                </a:cubicBezTo>
                <a:cubicBezTo>
                  <a:pt x="1499068" y="3811101"/>
                  <a:pt x="3105315" y="3194244"/>
                  <a:pt x="3105315" y="3194244"/>
                </a:cubicBezTo>
                <a:cubicBezTo>
                  <a:pt x="4839772" y="2545939"/>
                  <a:pt x="10892229" y="-456098"/>
                  <a:pt x="11407486" y="59159"/>
                </a:cubicBezTo>
                <a:cubicBezTo>
                  <a:pt x="11922743" y="574416"/>
                  <a:pt x="6279105" y="5620549"/>
                  <a:pt x="6196858" y="6285787"/>
                </a:cubicBezTo>
                <a:cubicBezTo>
                  <a:pt x="6114611" y="6951025"/>
                  <a:pt x="10016534" y="4488435"/>
                  <a:pt x="10914001" y="4050587"/>
                </a:cubicBezTo>
              </a:path>
            </a:pathLst>
          </a:cu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58000">
                  <a:schemeClr val="accent1">
                    <a:lumMod val="45000"/>
                    <a:lumOff val="55000"/>
                    <a:alpha val="30000"/>
                  </a:schemeClr>
                </a:gs>
                <a:gs pos="31000">
                  <a:schemeClr val="accent1">
                    <a:lumMod val="30000"/>
                    <a:lumOff val="70000"/>
                    <a:alpha val="0"/>
                  </a:schemeClr>
                </a:gs>
              </a:gsLst>
              <a:lin ang="5400000" scaled="1"/>
            </a:gra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9" name="Icon 3">
            <a:extLst>
              <a:ext uri="{FF2B5EF4-FFF2-40B4-BE49-F238E27FC236}">
                <a16:creationId xmlns:a16="http://schemas.microsoft.com/office/drawing/2014/main" id="{D06E7B3E-43E3-405D-B4D1-9426035D7197}"/>
              </a:ext>
            </a:extLst>
          </p:cNvPr>
          <p:cNvSpPr>
            <a:spLocks/>
          </p:cNvSpPr>
          <p:nvPr/>
        </p:nvSpPr>
        <p:spPr>
          <a:xfrm>
            <a:off x="809830" y="843596"/>
            <a:ext cx="10029620" cy="5981700"/>
          </a:xfrm>
          <a:custGeom>
            <a:avLst/>
            <a:gdLst>
              <a:gd name="connsiteX0" fmla="*/ 3506318 w 11213404"/>
              <a:gd name="connsiteY0" fmla="*/ 753613 h 6496020"/>
              <a:gd name="connsiteX1" fmla="*/ 487347 w 11213404"/>
              <a:gd name="connsiteY1" fmla="*/ 2829156 h 6496020"/>
              <a:gd name="connsiteX2" fmla="*/ 908261 w 11213404"/>
              <a:gd name="connsiteY2" fmla="*/ 3569384 h 6496020"/>
              <a:gd name="connsiteX3" fmla="*/ 9036261 w 11213404"/>
              <a:gd name="connsiteY3" fmla="*/ 144013 h 6496020"/>
              <a:gd name="connsiteX4" fmla="*/ 9341061 w 11213404"/>
              <a:gd name="connsiteY4" fmla="*/ 1145498 h 6496020"/>
              <a:gd name="connsiteX5" fmla="*/ 4609404 w 11213404"/>
              <a:gd name="connsiteY5" fmla="*/ 5688470 h 6496020"/>
              <a:gd name="connsiteX6" fmla="*/ 5320604 w 11213404"/>
              <a:gd name="connsiteY6" fmla="*/ 6312584 h 6496020"/>
              <a:gd name="connsiteX7" fmla="*/ 11213404 w 11213404"/>
              <a:gd name="connsiteY7" fmla="*/ 3612927 h 6496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213404" h="6496020">
                <a:moveTo>
                  <a:pt x="3506318" y="753613"/>
                </a:moveTo>
                <a:cubicBezTo>
                  <a:pt x="2213337" y="1556737"/>
                  <a:pt x="920357" y="2359861"/>
                  <a:pt x="487347" y="2829156"/>
                </a:cubicBezTo>
                <a:cubicBezTo>
                  <a:pt x="54337" y="3298451"/>
                  <a:pt x="-516558" y="4016908"/>
                  <a:pt x="908261" y="3569384"/>
                </a:cubicBezTo>
                <a:cubicBezTo>
                  <a:pt x="2333080" y="3121860"/>
                  <a:pt x="7630794" y="547994"/>
                  <a:pt x="9036261" y="144013"/>
                </a:cubicBezTo>
                <a:cubicBezTo>
                  <a:pt x="10441728" y="-259968"/>
                  <a:pt x="10078870" y="221422"/>
                  <a:pt x="9341061" y="1145498"/>
                </a:cubicBezTo>
                <a:cubicBezTo>
                  <a:pt x="8603252" y="2069574"/>
                  <a:pt x="5279480" y="4827289"/>
                  <a:pt x="4609404" y="5688470"/>
                </a:cubicBezTo>
                <a:cubicBezTo>
                  <a:pt x="3939328" y="6549651"/>
                  <a:pt x="4219937" y="6658508"/>
                  <a:pt x="5320604" y="6312584"/>
                </a:cubicBezTo>
                <a:cubicBezTo>
                  <a:pt x="6421271" y="5966660"/>
                  <a:pt x="10139347" y="4263651"/>
                  <a:pt x="11213404" y="3612927"/>
                </a:cubicBezTo>
              </a:path>
            </a:pathLst>
          </a:custGeom>
          <a:noFill/>
          <a:ln>
            <a:solidFill>
              <a:srgbClr val="AFCBD9">
                <a:alpha val="1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12" name="Circle 1">
            <a:extLst>
              <a:ext uri="{FF2B5EF4-FFF2-40B4-BE49-F238E27FC236}">
                <a16:creationId xmlns:a16="http://schemas.microsoft.com/office/drawing/2014/main" id="{D229D1F2-6DFB-4C3E-98DB-D249FFEE8FC0}"/>
              </a:ext>
            </a:extLst>
          </p:cNvPr>
          <p:cNvSpPr/>
          <p:nvPr/>
        </p:nvSpPr>
        <p:spPr>
          <a:xfrm>
            <a:off x="1692833" y="5823398"/>
            <a:ext cx="294172" cy="286220"/>
          </a:xfrm>
          <a:prstGeom prst="ellipse">
            <a:avLst/>
          </a:prstGeom>
          <a:solidFill>
            <a:srgbClr val="E7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14" name="Circle 2">
            <a:extLst>
              <a:ext uri="{FF2B5EF4-FFF2-40B4-BE49-F238E27FC236}">
                <a16:creationId xmlns:a16="http://schemas.microsoft.com/office/drawing/2014/main" id="{14E90B3B-CF33-45C8-91A9-9E28294310FD}"/>
              </a:ext>
            </a:extLst>
          </p:cNvPr>
          <p:cNvSpPr/>
          <p:nvPr/>
        </p:nvSpPr>
        <p:spPr>
          <a:xfrm>
            <a:off x="1216439" y="6166558"/>
            <a:ext cx="124550" cy="121183"/>
          </a:xfrm>
          <a:prstGeom prst="ellipse">
            <a:avLst/>
          </a:prstGeom>
          <a:solidFill>
            <a:srgbClr val="E7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r>
              <a:rPr lang="ru-RU" dirty="0"/>
              <a:t> </a:t>
            </a:r>
          </a:p>
        </p:txBody>
      </p:sp>
      <p:sp>
        <p:nvSpPr>
          <p:cNvPr id="22" name="Text 1">
            <a:extLst>
              <a:ext uri="{FF2B5EF4-FFF2-40B4-BE49-F238E27FC236}">
                <a16:creationId xmlns:a16="http://schemas.microsoft.com/office/drawing/2014/main" id="{40A06A6F-9AC3-457F-A17A-5DDD8C3DCF8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03992" y="2844802"/>
            <a:ext cx="4740270" cy="3442939"/>
          </a:xfrm>
        </p:spPr>
        <p:txBody>
          <a:bodyPr>
            <a:noAutofit/>
          </a:bodyPr>
          <a:lstStyle>
            <a:lvl1pPr>
              <a:lnSpc>
                <a:spcPts val="2200"/>
              </a:lnSpc>
              <a:defRPr sz="1600" spc="-2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>
                <a:effectLst/>
              </a:rPr>
              <a:t>Click to add text</a:t>
            </a:r>
            <a:endParaRPr lang="ru-RU" dirty="0"/>
          </a:p>
        </p:txBody>
      </p:sp>
      <p:sp>
        <p:nvSpPr>
          <p:cNvPr id="24" name="Picture 1">
            <a:extLst>
              <a:ext uri="{FF2B5EF4-FFF2-40B4-BE49-F238E27FC236}">
                <a16:creationId xmlns:a16="http://schemas.microsoft.com/office/drawing/2014/main" id="{FBDF1514-D4AE-4DA6-A425-1E2C4A5E505E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947738" y="900113"/>
            <a:ext cx="4881562" cy="5378450"/>
          </a:xfrm>
          <a:prstGeom prst="roundRect">
            <a:avLst>
              <a:gd name="adj" fmla="val 4374"/>
            </a:avLst>
          </a:prstGeom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25" name="Circle 3">
            <a:extLst>
              <a:ext uri="{FF2B5EF4-FFF2-40B4-BE49-F238E27FC236}">
                <a16:creationId xmlns:a16="http://schemas.microsoft.com/office/drawing/2014/main" id="{8FEC464F-537D-4C4F-8BB0-562F9B88E7F4}"/>
              </a:ext>
            </a:extLst>
          </p:cNvPr>
          <p:cNvSpPr/>
          <p:nvPr/>
        </p:nvSpPr>
        <p:spPr>
          <a:xfrm>
            <a:off x="6191829" y="398327"/>
            <a:ext cx="294172" cy="286220"/>
          </a:xfrm>
          <a:prstGeom prst="ellipse">
            <a:avLst/>
          </a:prstGeom>
          <a:solidFill>
            <a:srgbClr val="E7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26" name="Circle 4">
            <a:extLst>
              <a:ext uri="{FF2B5EF4-FFF2-40B4-BE49-F238E27FC236}">
                <a16:creationId xmlns:a16="http://schemas.microsoft.com/office/drawing/2014/main" id="{D86EE9FC-26B9-4DD3-BD5A-6BF3A2E6997F}"/>
              </a:ext>
            </a:extLst>
          </p:cNvPr>
          <p:cNvSpPr/>
          <p:nvPr/>
        </p:nvSpPr>
        <p:spPr>
          <a:xfrm>
            <a:off x="6020641" y="862670"/>
            <a:ext cx="182959" cy="178013"/>
          </a:xfrm>
          <a:prstGeom prst="ellipse">
            <a:avLst/>
          </a:prstGeom>
          <a:solidFill>
            <a:srgbClr val="E7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27" name="Circle 5">
            <a:extLst>
              <a:ext uri="{FF2B5EF4-FFF2-40B4-BE49-F238E27FC236}">
                <a16:creationId xmlns:a16="http://schemas.microsoft.com/office/drawing/2014/main" id="{79BB3976-F530-4DC8-A8D5-99F9F2EA3A94}"/>
              </a:ext>
            </a:extLst>
          </p:cNvPr>
          <p:cNvSpPr/>
          <p:nvPr/>
        </p:nvSpPr>
        <p:spPr>
          <a:xfrm>
            <a:off x="5715435" y="741487"/>
            <a:ext cx="124550" cy="121183"/>
          </a:xfrm>
          <a:prstGeom prst="ellipse">
            <a:avLst/>
          </a:prstGeom>
          <a:solidFill>
            <a:srgbClr val="E7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r>
              <a:rPr lang="ru-RU" dirty="0"/>
              <a:t> 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E3C1A42-5E16-4268-8C1B-5F02EC9AEF0C}"/>
              </a:ext>
            </a:extLst>
          </p:cNvPr>
          <p:cNvGrpSpPr/>
          <p:nvPr/>
        </p:nvGrpSpPr>
        <p:grpSpPr>
          <a:xfrm>
            <a:off x="11492006" y="4281721"/>
            <a:ext cx="287171" cy="601585"/>
            <a:chOff x="11492006" y="4281721"/>
            <a:chExt cx="287171" cy="601585"/>
          </a:xfrm>
        </p:grpSpPr>
        <p:sp>
          <p:nvSpPr>
            <p:cNvPr id="17" name="Circle 6">
              <a:extLst>
                <a:ext uri="{FF2B5EF4-FFF2-40B4-BE49-F238E27FC236}">
                  <a16:creationId xmlns:a16="http://schemas.microsoft.com/office/drawing/2014/main" id="{2D9B2D9B-2B4C-45C3-8CEE-00E9064C3C98}"/>
                </a:ext>
              </a:extLst>
            </p:cNvPr>
            <p:cNvSpPr/>
            <p:nvPr/>
          </p:nvSpPr>
          <p:spPr>
            <a:xfrm>
              <a:off x="11514142" y="4281721"/>
              <a:ext cx="265035" cy="265035"/>
            </a:xfrm>
            <a:prstGeom prst="ellipse">
              <a:avLst/>
            </a:prstGeom>
            <a:solidFill>
              <a:srgbClr val="CDECD7">
                <a:alpha val="6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8" name="Circle 7">
              <a:extLst>
                <a:ext uri="{FF2B5EF4-FFF2-40B4-BE49-F238E27FC236}">
                  <a16:creationId xmlns:a16="http://schemas.microsoft.com/office/drawing/2014/main" id="{819B0E43-B793-42CD-9AD4-D60F2A97A8CB}"/>
                </a:ext>
              </a:extLst>
            </p:cNvPr>
            <p:cNvSpPr/>
            <p:nvPr/>
          </p:nvSpPr>
          <p:spPr>
            <a:xfrm>
              <a:off x="11492006" y="4757894"/>
              <a:ext cx="125412" cy="125412"/>
            </a:xfrm>
            <a:prstGeom prst="ellipse">
              <a:avLst/>
            </a:prstGeom>
            <a:solidFill>
              <a:srgbClr val="CDECD7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ru-RU"/>
            </a:p>
          </p:txBody>
        </p:sp>
      </p:grpSp>
      <p:sp>
        <p:nvSpPr>
          <p:cNvPr id="3" name="Title">
            <a:extLst>
              <a:ext uri="{FF2B5EF4-FFF2-40B4-BE49-F238E27FC236}">
                <a16:creationId xmlns:a16="http://schemas.microsoft.com/office/drawing/2014/main" id="{047B7BD4-9D7C-4FC8-9367-1675344DD1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61125" y="775166"/>
            <a:ext cx="4788580" cy="1566861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add title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667480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768">
          <p15:clr>
            <a:srgbClr val="FBAE40"/>
          </p15:clr>
        </p15:guide>
        <p15:guide id="2" pos="597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0/70 Picture Lef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con 1">
            <a:extLst>
              <a:ext uri="{FF2B5EF4-FFF2-40B4-BE49-F238E27FC236}">
                <a16:creationId xmlns:a16="http://schemas.microsoft.com/office/drawing/2014/main" id="{6A7334A0-2080-4E23-B7DB-1091714C4DD6}"/>
              </a:ext>
            </a:extLst>
          </p:cNvPr>
          <p:cNvSpPr/>
          <p:nvPr/>
        </p:nvSpPr>
        <p:spPr>
          <a:xfrm>
            <a:off x="984195" y="1889762"/>
            <a:ext cx="4235506" cy="4996886"/>
          </a:xfrm>
          <a:custGeom>
            <a:avLst/>
            <a:gdLst>
              <a:gd name="connsiteX0" fmla="*/ 229557 w 4267200"/>
              <a:gd name="connsiteY0" fmla="*/ 0 h 1377314"/>
              <a:gd name="connsiteX1" fmla="*/ 4037643 w 4267200"/>
              <a:gd name="connsiteY1" fmla="*/ 0 h 1377314"/>
              <a:gd name="connsiteX2" fmla="*/ 4267200 w 4267200"/>
              <a:gd name="connsiteY2" fmla="*/ 229557 h 1377314"/>
              <a:gd name="connsiteX3" fmla="*/ 4267200 w 4267200"/>
              <a:gd name="connsiteY3" fmla="*/ 1377314 h 1377314"/>
              <a:gd name="connsiteX4" fmla="*/ 4267200 w 4267200"/>
              <a:gd name="connsiteY4" fmla="*/ 1377314 h 1377314"/>
              <a:gd name="connsiteX5" fmla="*/ 0 w 4267200"/>
              <a:gd name="connsiteY5" fmla="*/ 1377314 h 1377314"/>
              <a:gd name="connsiteX6" fmla="*/ 0 w 4267200"/>
              <a:gd name="connsiteY6" fmla="*/ 1377314 h 1377314"/>
              <a:gd name="connsiteX7" fmla="*/ 0 w 4267200"/>
              <a:gd name="connsiteY7" fmla="*/ 229557 h 1377314"/>
              <a:gd name="connsiteX8" fmla="*/ 229557 w 4267200"/>
              <a:gd name="connsiteY8" fmla="*/ 0 h 1377314"/>
              <a:gd name="connsiteX0" fmla="*/ 229557 w 4267200"/>
              <a:gd name="connsiteY0" fmla="*/ 0 h 4968239"/>
              <a:gd name="connsiteX1" fmla="*/ 4037643 w 4267200"/>
              <a:gd name="connsiteY1" fmla="*/ 0 h 4968239"/>
              <a:gd name="connsiteX2" fmla="*/ 4267200 w 4267200"/>
              <a:gd name="connsiteY2" fmla="*/ 229557 h 4968239"/>
              <a:gd name="connsiteX3" fmla="*/ 4267200 w 4267200"/>
              <a:gd name="connsiteY3" fmla="*/ 1377314 h 4968239"/>
              <a:gd name="connsiteX4" fmla="*/ 4267200 w 4267200"/>
              <a:gd name="connsiteY4" fmla="*/ 4968239 h 4968239"/>
              <a:gd name="connsiteX5" fmla="*/ 0 w 4267200"/>
              <a:gd name="connsiteY5" fmla="*/ 1377314 h 4968239"/>
              <a:gd name="connsiteX6" fmla="*/ 0 w 4267200"/>
              <a:gd name="connsiteY6" fmla="*/ 1377314 h 4968239"/>
              <a:gd name="connsiteX7" fmla="*/ 0 w 4267200"/>
              <a:gd name="connsiteY7" fmla="*/ 229557 h 4968239"/>
              <a:gd name="connsiteX8" fmla="*/ 229557 w 4267200"/>
              <a:gd name="connsiteY8" fmla="*/ 0 h 4968239"/>
              <a:gd name="connsiteX0" fmla="*/ 229557 w 4267200"/>
              <a:gd name="connsiteY0" fmla="*/ 0 h 4968239"/>
              <a:gd name="connsiteX1" fmla="*/ 4037643 w 4267200"/>
              <a:gd name="connsiteY1" fmla="*/ 0 h 4968239"/>
              <a:gd name="connsiteX2" fmla="*/ 4267200 w 4267200"/>
              <a:gd name="connsiteY2" fmla="*/ 229557 h 4968239"/>
              <a:gd name="connsiteX3" fmla="*/ 4267200 w 4267200"/>
              <a:gd name="connsiteY3" fmla="*/ 1377314 h 4968239"/>
              <a:gd name="connsiteX4" fmla="*/ 4267200 w 4267200"/>
              <a:gd name="connsiteY4" fmla="*/ 4968239 h 4968239"/>
              <a:gd name="connsiteX5" fmla="*/ 0 w 4267200"/>
              <a:gd name="connsiteY5" fmla="*/ 1377314 h 4968239"/>
              <a:gd name="connsiteX6" fmla="*/ 28575 w 4267200"/>
              <a:gd name="connsiteY6" fmla="*/ 4939664 h 4968239"/>
              <a:gd name="connsiteX7" fmla="*/ 0 w 4267200"/>
              <a:gd name="connsiteY7" fmla="*/ 229557 h 4968239"/>
              <a:gd name="connsiteX8" fmla="*/ 229557 w 4267200"/>
              <a:gd name="connsiteY8" fmla="*/ 0 h 4968239"/>
              <a:gd name="connsiteX0" fmla="*/ 229557 w 4267200"/>
              <a:gd name="connsiteY0" fmla="*/ 0 h 4977764"/>
              <a:gd name="connsiteX1" fmla="*/ 4037643 w 4267200"/>
              <a:gd name="connsiteY1" fmla="*/ 0 h 4977764"/>
              <a:gd name="connsiteX2" fmla="*/ 4267200 w 4267200"/>
              <a:gd name="connsiteY2" fmla="*/ 229557 h 4977764"/>
              <a:gd name="connsiteX3" fmla="*/ 4267200 w 4267200"/>
              <a:gd name="connsiteY3" fmla="*/ 1377314 h 4977764"/>
              <a:gd name="connsiteX4" fmla="*/ 4267200 w 4267200"/>
              <a:gd name="connsiteY4" fmla="*/ 4968239 h 4977764"/>
              <a:gd name="connsiteX5" fmla="*/ 19050 w 4267200"/>
              <a:gd name="connsiteY5" fmla="*/ 4977764 h 4977764"/>
              <a:gd name="connsiteX6" fmla="*/ 28575 w 4267200"/>
              <a:gd name="connsiteY6" fmla="*/ 4939664 h 4977764"/>
              <a:gd name="connsiteX7" fmla="*/ 0 w 4267200"/>
              <a:gd name="connsiteY7" fmla="*/ 229557 h 4977764"/>
              <a:gd name="connsiteX8" fmla="*/ 229557 w 4267200"/>
              <a:gd name="connsiteY8" fmla="*/ 0 h 4977764"/>
              <a:gd name="connsiteX0" fmla="*/ 229773 w 4267416"/>
              <a:gd name="connsiteY0" fmla="*/ 0 h 5006467"/>
              <a:gd name="connsiteX1" fmla="*/ 4037859 w 4267416"/>
              <a:gd name="connsiteY1" fmla="*/ 0 h 5006467"/>
              <a:gd name="connsiteX2" fmla="*/ 4267416 w 4267416"/>
              <a:gd name="connsiteY2" fmla="*/ 229557 h 5006467"/>
              <a:gd name="connsiteX3" fmla="*/ 4267416 w 4267416"/>
              <a:gd name="connsiteY3" fmla="*/ 1377314 h 5006467"/>
              <a:gd name="connsiteX4" fmla="*/ 4267416 w 4267416"/>
              <a:gd name="connsiteY4" fmla="*/ 4968239 h 5006467"/>
              <a:gd name="connsiteX5" fmla="*/ 19266 w 4267416"/>
              <a:gd name="connsiteY5" fmla="*/ 4977764 h 5006467"/>
              <a:gd name="connsiteX6" fmla="*/ 0 w 4267416"/>
              <a:gd name="connsiteY6" fmla="*/ 5006467 h 5006467"/>
              <a:gd name="connsiteX7" fmla="*/ 216 w 4267416"/>
              <a:gd name="connsiteY7" fmla="*/ 229557 h 5006467"/>
              <a:gd name="connsiteX8" fmla="*/ 229773 w 4267416"/>
              <a:gd name="connsiteY8" fmla="*/ 0 h 500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67416" h="5006467">
                <a:moveTo>
                  <a:pt x="229773" y="0"/>
                </a:moveTo>
                <a:lnTo>
                  <a:pt x="4037859" y="0"/>
                </a:lnTo>
                <a:cubicBezTo>
                  <a:pt x="4164640" y="0"/>
                  <a:pt x="4267416" y="102776"/>
                  <a:pt x="4267416" y="229557"/>
                </a:cubicBezTo>
                <a:lnTo>
                  <a:pt x="4267416" y="1377314"/>
                </a:lnTo>
                <a:lnTo>
                  <a:pt x="4267416" y="4968239"/>
                </a:lnTo>
                <a:lnTo>
                  <a:pt x="19266" y="4977764"/>
                </a:lnTo>
                <a:lnTo>
                  <a:pt x="0" y="5006467"/>
                </a:lnTo>
                <a:lnTo>
                  <a:pt x="216" y="229557"/>
                </a:lnTo>
                <a:cubicBezTo>
                  <a:pt x="216" y="102776"/>
                  <a:pt x="102992" y="0"/>
                  <a:pt x="229773" y="0"/>
                </a:cubicBez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7" name="Icon 2">
            <a:extLst>
              <a:ext uri="{FF2B5EF4-FFF2-40B4-BE49-F238E27FC236}">
                <a16:creationId xmlns:a16="http://schemas.microsoft.com/office/drawing/2014/main" id="{B42B3E47-FEBA-47DF-B8A8-CF5C2A43CD63}"/>
              </a:ext>
            </a:extLst>
          </p:cNvPr>
          <p:cNvSpPr>
            <a:spLocks/>
          </p:cNvSpPr>
          <p:nvPr/>
        </p:nvSpPr>
        <p:spPr>
          <a:xfrm>
            <a:off x="1840118" y="755650"/>
            <a:ext cx="10324192" cy="5981700"/>
          </a:xfrm>
          <a:custGeom>
            <a:avLst/>
            <a:gdLst>
              <a:gd name="connsiteX0" fmla="*/ 812058 w 11440729"/>
              <a:gd name="connsiteY0" fmla="*/ 2424987 h 6399091"/>
              <a:gd name="connsiteX1" fmla="*/ 86344 w 11440729"/>
              <a:gd name="connsiteY1" fmla="*/ 3382930 h 6399091"/>
              <a:gd name="connsiteX2" fmla="*/ 115372 w 11440729"/>
              <a:gd name="connsiteY2" fmla="*/ 4021559 h 6399091"/>
              <a:gd name="connsiteX3" fmla="*/ 1000744 w 11440729"/>
              <a:gd name="connsiteY3" fmla="*/ 3948987 h 6399091"/>
              <a:gd name="connsiteX4" fmla="*/ 3105315 w 11440729"/>
              <a:gd name="connsiteY4" fmla="*/ 3194244 h 6399091"/>
              <a:gd name="connsiteX5" fmla="*/ 11407486 w 11440729"/>
              <a:gd name="connsiteY5" fmla="*/ 59159 h 6399091"/>
              <a:gd name="connsiteX6" fmla="*/ 6196858 w 11440729"/>
              <a:gd name="connsiteY6" fmla="*/ 6285787 h 6399091"/>
              <a:gd name="connsiteX7" fmla="*/ 10914001 w 11440729"/>
              <a:gd name="connsiteY7" fmla="*/ 4050587 h 639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440729" h="6399091">
                <a:moveTo>
                  <a:pt x="812058" y="2424987"/>
                </a:moveTo>
                <a:cubicBezTo>
                  <a:pt x="507258" y="2770911"/>
                  <a:pt x="202458" y="3116835"/>
                  <a:pt x="86344" y="3382930"/>
                </a:cubicBezTo>
                <a:cubicBezTo>
                  <a:pt x="-29770" y="3649025"/>
                  <a:pt x="-37028" y="3927216"/>
                  <a:pt x="115372" y="4021559"/>
                </a:cubicBezTo>
                <a:cubicBezTo>
                  <a:pt x="267772" y="4115902"/>
                  <a:pt x="502420" y="4086873"/>
                  <a:pt x="1000744" y="3948987"/>
                </a:cubicBezTo>
                <a:cubicBezTo>
                  <a:pt x="1499068" y="3811101"/>
                  <a:pt x="3105315" y="3194244"/>
                  <a:pt x="3105315" y="3194244"/>
                </a:cubicBezTo>
                <a:cubicBezTo>
                  <a:pt x="4839772" y="2545939"/>
                  <a:pt x="10892229" y="-456098"/>
                  <a:pt x="11407486" y="59159"/>
                </a:cubicBezTo>
                <a:cubicBezTo>
                  <a:pt x="11922743" y="574416"/>
                  <a:pt x="6279105" y="5620549"/>
                  <a:pt x="6196858" y="6285787"/>
                </a:cubicBezTo>
                <a:cubicBezTo>
                  <a:pt x="6114611" y="6951025"/>
                  <a:pt x="10016534" y="4488435"/>
                  <a:pt x="10914001" y="4050587"/>
                </a:cubicBezTo>
              </a:path>
            </a:pathLst>
          </a:cu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58000">
                  <a:schemeClr val="accent1">
                    <a:lumMod val="45000"/>
                    <a:lumOff val="55000"/>
                    <a:alpha val="18000"/>
                  </a:schemeClr>
                </a:gs>
                <a:gs pos="31000">
                  <a:schemeClr val="accent1">
                    <a:lumMod val="30000"/>
                    <a:lumOff val="70000"/>
                    <a:alpha val="0"/>
                  </a:schemeClr>
                </a:gs>
              </a:gsLst>
              <a:lin ang="5400000" scaled="1"/>
            </a:gra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9" name="Icon 3">
            <a:extLst>
              <a:ext uri="{FF2B5EF4-FFF2-40B4-BE49-F238E27FC236}">
                <a16:creationId xmlns:a16="http://schemas.microsoft.com/office/drawing/2014/main" id="{3CD2228F-C61C-43F8-BA99-B22AB4413538}"/>
              </a:ext>
            </a:extLst>
          </p:cNvPr>
          <p:cNvSpPr>
            <a:spLocks/>
          </p:cNvSpPr>
          <p:nvPr/>
        </p:nvSpPr>
        <p:spPr>
          <a:xfrm>
            <a:off x="809830" y="843596"/>
            <a:ext cx="10029620" cy="5981700"/>
          </a:xfrm>
          <a:custGeom>
            <a:avLst/>
            <a:gdLst>
              <a:gd name="connsiteX0" fmla="*/ 3506318 w 11213404"/>
              <a:gd name="connsiteY0" fmla="*/ 753613 h 6496020"/>
              <a:gd name="connsiteX1" fmla="*/ 487347 w 11213404"/>
              <a:gd name="connsiteY1" fmla="*/ 2829156 h 6496020"/>
              <a:gd name="connsiteX2" fmla="*/ 908261 w 11213404"/>
              <a:gd name="connsiteY2" fmla="*/ 3569384 h 6496020"/>
              <a:gd name="connsiteX3" fmla="*/ 9036261 w 11213404"/>
              <a:gd name="connsiteY3" fmla="*/ 144013 h 6496020"/>
              <a:gd name="connsiteX4" fmla="*/ 9341061 w 11213404"/>
              <a:gd name="connsiteY4" fmla="*/ 1145498 h 6496020"/>
              <a:gd name="connsiteX5" fmla="*/ 4609404 w 11213404"/>
              <a:gd name="connsiteY5" fmla="*/ 5688470 h 6496020"/>
              <a:gd name="connsiteX6" fmla="*/ 5320604 w 11213404"/>
              <a:gd name="connsiteY6" fmla="*/ 6312584 h 6496020"/>
              <a:gd name="connsiteX7" fmla="*/ 11213404 w 11213404"/>
              <a:gd name="connsiteY7" fmla="*/ 3612927 h 6496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213404" h="6496020">
                <a:moveTo>
                  <a:pt x="3506318" y="753613"/>
                </a:moveTo>
                <a:cubicBezTo>
                  <a:pt x="2213337" y="1556737"/>
                  <a:pt x="920357" y="2359861"/>
                  <a:pt x="487347" y="2829156"/>
                </a:cubicBezTo>
                <a:cubicBezTo>
                  <a:pt x="54337" y="3298451"/>
                  <a:pt x="-516558" y="4016908"/>
                  <a:pt x="908261" y="3569384"/>
                </a:cubicBezTo>
                <a:cubicBezTo>
                  <a:pt x="2333080" y="3121860"/>
                  <a:pt x="7630794" y="547994"/>
                  <a:pt x="9036261" y="144013"/>
                </a:cubicBezTo>
                <a:cubicBezTo>
                  <a:pt x="10441728" y="-259968"/>
                  <a:pt x="10078870" y="221422"/>
                  <a:pt x="9341061" y="1145498"/>
                </a:cubicBezTo>
                <a:cubicBezTo>
                  <a:pt x="8603252" y="2069574"/>
                  <a:pt x="5279480" y="4827289"/>
                  <a:pt x="4609404" y="5688470"/>
                </a:cubicBezTo>
                <a:cubicBezTo>
                  <a:pt x="3939328" y="6549651"/>
                  <a:pt x="4219937" y="6658508"/>
                  <a:pt x="5320604" y="6312584"/>
                </a:cubicBezTo>
                <a:cubicBezTo>
                  <a:pt x="6421271" y="5966660"/>
                  <a:pt x="10139347" y="4263651"/>
                  <a:pt x="11213404" y="3612927"/>
                </a:cubicBezTo>
              </a:path>
            </a:pathLst>
          </a:custGeom>
          <a:noFill/>
          <a:ln>
            <a:solidFill>
              <a:srgbClr val="AFCBD9">
                <a:alpha val="1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11" name="Circle 1">
            <a:extLst>
              <a:ext uri="{FF2B5EF4-FFF2-40B4-BE49-F238E27FC236}">
                <a16:creationId xmlns:a16="http://schemas.microsoft.com/office/drawing/2014/main" id="{41D699EC-7DFA-4F39-9D5B-891EF207DCA6}"/>
              </a:ext>
            </a:extLst>
          </p:cNvPr>
          <p:cNvSpPr/>
          <p:nvPr/>
        </p:nvSpPr>
        <p:spPr>
          <a:xfrm>
            <a:off x="1046817" y="427149"/>
            <a:ext cx="294172" cy="286220"/>
          </a:xfrm>
          <a:prstGeom prst="ellipse">
            <a:avLst/>
          </a:prstGeom>
          <a:solidFill>
            <a:srgbClr val="E7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12" name="Circle 2">
            <a:extLst>
              <a:ext uri="{FF2B5EF4-FFF2-40B4-BE49-F238E27FC236}">
                <a16:creationId xmlns:a16="http://schemas.microsoft.com/office/drawing/2014/main" id="{0754A6CD-3FE0-423E-B284-E363E631187B}"/>
              </a:ext>
            </a:extLst>
          </p:cNvPr>
          <p:cNvSpPr/>
          <p:nvPr/>
        </p:nvSpPr>
        <p:spPr>
          <a:xfrm flipH="1">
            <a:off x="564579" y="782731"/>
            <a:ext cx="125111" cy="121729"/>
          </a:xfrm>
          <a:prstGeom prst="ellipse">
            <a:avLst/>
          </a:prstGeom>
          <a:solidFill>
            <a:srgbClr val="E7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13" name="Circle 3">
            <a:extLst>
              <a:ext uri="{FF2B5EF4-FFF2-40B4-BE49-F238E27FC236}">
                <a16:creationId xmlns:a16="http://schemas.microsoft.com/office/drawing/2014/main" id="{8C93A33E-11DA-44D4-AA7E-1D99DCF1F038}"/>
              </a:ext>
            </a:extLst>
          </p:cNvPr>
          <p:cNvSpPr/>
          <p:nvPr/>
        </p:nvSpPr>
        <p:spPr>
          <a:xfrm>
            <a:off x="1216439" y="6166558"/>
            <a:ext cx="124550" cy="121183"/>
          </a:xfrm>
          <a:prstGeom prst="ellipse">
            <a:avLst/>
          </a:prstGeom>
          <a:solidFill>
            <a:srgbClr val="E7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r>
              <a:rPr lang="ru-RU" dirty="0"/>
              <a:t> </a:t>
            </a:r>
          </a:p>
        </p:txBody>
      </p:sp>
      <p:sp>
        <p:nvSpPr>
          <p:cNvPr id="20" name="Text 1">
            <a:extLst>
              <a:ext uri="{FF2B5EF4-FFF2-40B4-BE49-F238E27FC236}">
                <a16:creationId xmlns:a16="http://schemas.microsoft.com/office/drawing/2014/main" id="{B900A6A2-1C26-4C4A-A76F-C6F4BEF5AE4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477250" y="3302258"/>
            <a:ext cx="3293305" cy="2985483"/>
          </a:xfrm>
        </p:spPr>
        <p:txBody>
          <a:bodyPr>
            <a:noAutofit/>
          </a:bodyPr>
          <a:lstStyle>
            <a:lvl1pPr>
              <a:lnSpc>
                <a:spcPts val="2200"/>
              </a:lnSpc>
              <a:defRPr sz="1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>
                <a:effectLst/>
              </a:rPr>
              <a:t>Click to add text</a:t>
            </a:r>
            <a:endParaRPr lang="ru-RU" dirty="0"/>
          </a:p>
        </p:txBody>
      </p:sp>
      <p:sp>
        <p:nvSpPr>
          <p:cNvPr id="22" name="Picture 1">
            <a:extLst>
              <a:ext uri="{FF2B5EF4-FFF2-40B4-BE49-F238E27FC236}">
                <a16:creationId xmlns:a16="http://schemas.microsoft.com/office/drawing/2014/main" id="{578550EF-F471-4437-940B-6C60865A3131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947738" y="904460"/>
            <a:ext cx="7037025" cy="5383281"/>
          </a:xfrm>
          <a:prstGeom prst="roundRect">
            <a:avLst>
              <a:gd name="adj" fmla="val 4494"/>
            </a:avLst>
          </a:prstGeom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BB26DF6F-1036-486E-AB4A-79610CC2EA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39149" y="766677"/>
            <a:ext cx="3334218" cy="2363787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add title</a:t>
            </a:r>
            <a:endParaRPr lang="ru-RU" dirty="0"/>
          </a:p>
        </p:txBody>
      </p:sp>
      <p:sp>
        <p:nvSpPr>
          <p:cNvPr id="15" name="Circle 4">
            <a:extLst>
              <a:ext uri="{FF2B5EF4-FFF2-40B4-BE49-F238E27FC236}">
                <a16:creationId xmlns:a16="http://schemas.microsoft.com/office/drawing/2014/main" id="{C157D124-D8DA-4F92-9379-CDB41709E20B}"/>
              </a:ext>
            </a:extLst>
          </p:cNvPr>
          <p:cNvSpPr/>
          <p:nvPr/>
        </p:nvSpPr>
        <p:spPr>
          <a:xfrm>
            <a:off x="11645143" y="5050160"/>
            <a:ext cx="287171" cy="287171"/>
          </a:xfrm>
          <a:prstGeom prst="ellipse">
            <a:avLst/>
          </a:prstGeom>
          <a:solidFill>
            <a:srgbClr val="CDECD7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16" name="Circle 5">
            <a:extLst>
              <a:ext uri="{FF2B5EF4-FFF2-40B4-BE49-F238E27FC236}">
                <a16:creationId xmlns:a16="http://schemas.microsoft.com/office/drawing/2014/main" id="{70246EC7-9195-49C7-93C7-740EA32AD6DD}"/>
              </a:ext>
            </a:extLst>
          </p:cNvPr>
          <p:cNvSpPr/>
          <p:nvPr/>
        </p:nvSpPr>
        <p:spPr>
          <a:xfrm>
            <a:off x="11645143" y="5548469"/>
            <a:ext cx="125412" cy="125412"/>
          </a:xfrm>
          <a:prstGeom prst="ellipse">
            <a:avLst/>
          </a:prstGeom>
          <a:solidFill>
            <a:srgbClr val="CDECD7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310263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155">
          <p15:clr>
            <a:srgbClr val="FBAE40"/>
          </p15:clr>
        </p15:guide>
        <p15:guide id="2" pos="597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0/70 Picture Right Layout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con 1">
            <a:extLst>
              <a:ext uri="{FF2B5EF4-FFF2-40B4-BE49-F238E27FC236}">
                <a16:creationId xmlns:a16="http://schemas.microsoft.com/office/drawing/2014/main" id="{12AA9C05-0995-48AE-88FA-8BE3D1AB2FBE}"/>
              </a:ext>
            </a:extLst>
          </p:cNvPr>
          <p:cNvSpPr>
            <a:spLocks/>
          </p:cNvSpPr>
          <p:nvPr/>
        </p:nvSpPr>
        <p:spPr>
          <a:xfrm>
            <a:off x="1840118" y="755650"/>
            <a:ext cx="10324192" cy="5981700"/>
          </a:xfrm>
          <a:custGeom>
            <a:avLst/>
            <a:gdLst>
              <a:gd name="connsiteX0" fmla="*/ 812058 w 11440729"/>
              <a:gd name="connsiteY0" fmla="*/ 2424987 h 6399091"/>
              <a:gd name="connsiteX1" fmla="*/ 86344 w 11440729"/>
              <a:gd name="connsiteY1" fmla="*/ 3382930 h 6399091"/>
              <a:gd name="connsiteX2" fmla="*/ 115372 w 11440729"/>
              <a:gd name="connsiteY2" fmla="*/ 4021559 h 6399091"/>
              <a:gd name="connsiteX3" fmla="*/ 1000744 w 11440729"/>
              <a:gd name="connsiteY3" fmla="*/ 3948987 h 6399091"/>
              <a:gd name="connsiteX4" fmla="*/ 3105315 w 11440729"/>
              <a:gd name="connsiteY4" fmla="*/ 3194244 h 6399091"/>
              <a:gd name="connsiteX5" fmla="*/ 11407486 w 11440729"/>
              <a:gd name="connsiteY5" fmla="*/ 59159 h 6399091"/>
              <a:gd name="connsiteX6" fmla="*/ 6196858 w 11440729"/>
              <a:gd name="connsiteY6" fmla="*/ 6285787 h 6399091"/>
              <a:gd name="connsiteX7" fmla="*/ 10914001 w 11440729"/>
              <a:gd name="connsiteY7" fmla="*/ 4050587 h 639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440729" h="6399091">
                <a:moveTo>
                  <a:pt x="812058" y="2424987"/>
                </a:moveTo>
                <a:cubicBezTo>
                  <a:pt x="507258" y="2770911"/>
                  <a:pt x="202458" y="3116835"/>
                  <a:pt x="86344" y="3382930"/>
                </a:cubicBezTo>
                <a:cubicBezTo>
                  <a:pt x="-29770" y="3649025"/>
                  <a:pt x="-37028" y="3927216"/>
                  <a:pt x="115372" y="4021559"/>
                </a:cubicBezTo>
                <a:cubicBezTo>
                  <a:pt x="267772" y="4115902"/>
                  <a:pt x="502420" y="4086873"/>
                  <a:pt x="1000744" y="3948987"/>
                </a:cubicBezTo>
                <a:cubicBezTo>
                  <a:pt x="1499068" y="3811101"/>
                  <a:pt x="3105315" y="3194244"/>
                  <a:pt x="3105315" y="3194244"/>
                </a:cubicBezTo>
                <a:cubicBezTo>
                  <a:pt x="4839772" y="2545939"/>
                  <a:pt x="10892229" y="-456098"/>
                  <a:pt x="11407486" y="59159"/>
                </a:cubicBezTo>
                <a:cubicBezTo>
                  <a:pt x="11922743" y="574416"/>
                  <a:pt x="6279105" y="5620549"/>
                  <a:pt x="6196858" y="6285787"/>
                </a:cubicBezTo>
                <a:cubicBezTo>
                  <a:pt x="6114611" y="6951025"/>
                  <a:pt x="10016534" y="4488435"/>
                  <a:pt x="10914001" y="4050587"/>
                </a:cubicBezTo>
              </a:path>
            </a:pathLst>
          </a:cu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58000">
                  <a:schemeClr val="accent1">
                    <a:lumMod val="45000"/>
                    <a:lumOff val="55000"/>
                    <a:alpha val="30000"/>
                  </a:schemeClr>
                </a:gs>
                <a:gs pos="31000">
                  <a:schemeClr val="accent1">
                    <a:lumMod val="30000"/>
                    <a:lumOff val="70000"/>
                    <a:alpha val="0"/>
                  </a:schemeClr>
                </a:gs>
              </a:gsLst>
              <a:lin ang="5400000" scaled="1"/>
            </a:gra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9" name="Icon 2">
            <a:extLst>
              <a:ext uri="{FF2B5EF4-FFF2-40B4-BE49-F238E27FC236}">
                <a16:creationId xmlns:a16="http://schemas.microsoft.com/office/drawing/2014/main" id="{00066CF6-4E56-4FF6-B9D5-BFA2F0CA622E}"/>
              </a:ext>
            </a:extLst>
          </p:cNvPr>
          <p:cNvSpPr>
            <a:spLocks/>
          </p:cNvSpPr>
          <p:nvPr/>
        </p:nvSpPr>
        <p:spPr>
          <a:xfrm>
            <a:off x="809830" y="843596"/>
            <a:ext cx="10029620" cy="5981700"/>
          </a:xfrm>
          <a:custGeom>
            <a:avLst/>
            <a:gdLst>
              <a:gd name="connsiteX0" fmla="*/ 3506318 w 11213404"/>
              <a:gd name="connsiteY0" fmla="*/ 753613 h 6496020"/>
              <a:gd name="connsiteX1" fmla="*/ 487347 w 11213404"/>
              <a:gd name="connsiteY1" fmla="*/ 2829156 h 6496020"/>
              <a:gd name="connsiteX2" fmla="*/ 908261 w 11213404"/>
              <a:gd name="connsiteY2" fmla="*/ 3569384 h 6496020"/>
              <a:gd name="connsiteX3" fmla="*/ 9036261 w 11213404"/>
              <a:gd name="connsiteY3" fmla="*/ 144013 h 6496020"/>
              <a:gd name="connsiteX4" fmla="*/ 9341061 w 11213404"/>
              <a:gd name="connsiteY4" fmla="*/ 1145498 h 6496020"/>
              <a:gd name="connsiteX5" fmla="*/ 4609404 w 11213404"/>
              <a:gd name="connsiteY5" fmla="*/ 5688470 h 6496020"/>
              <a:gd name="connsiteX6" fmla="*/ 5320604 w 11213404"/>
              <a:gd name="connsiteY6" fmla="*/ 6312584 h 6496020"/>
              <a:gd name="connsiteX7" fmla="*/ 11213404 w 11213404"/>
              <a:gd name="connsiteY7" fmla="*/ 3612927 h 6496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213404" h="6496020">
                <a:moveTo>
                  <a:pt x="3506318" y="753613"/>
                </a:moveTo>
                <a:cubicBezTo>
                  <a:pt x="2213337" y="1556737"/>
                  <a:pt x="920357" y="2359861"/>
                  <a:pt x="487347" y="2829156"/>
                </a:cubicBezTo>
                <a:cubicBezTo>
                  <a:pt x="54337" y="3298451"/>
                  <a:pt x="-516558" y="4016908"/>
                  <a:pt x="908261" y="3569384"/>
                </a:cubicBezTo>
                <a:cubicBezTo>
                  <a:pt x="2333080" y="3121860"/>
                  <a:pt x="7630794" y="547994"/>
                  <a:pt x="9036261" y="144013"/>
                </a:cubicBezTo>
                <a:cubicBezTo>
                  <a:pt x="10441728" y="-259968"/>
                  <a:pt x="10078870" y="221422"/>
                  <a:pt x="9341061" y="1145498"/>
                </a:cubicBezTo>
                <a:cubicBezTo>
                  <a:pt x="8603252" y="2069574"/>
                  <a:pt x="5279480" y="4827289"/>
                  <a:pt x="4609404" y="5688470"/>
                </a:cubicBezTo>
                <a:cubicBezTo>
                  <a:pt x="3939328" y="6549651"/>
                  <a:pt x="4219937" y="6658508"/>
                  <a:pt x="5320604" y="6312584"/>
                </a:cubicBezTo>
                <a:cubicBezTo>
                  <a:pt x="6421271" y="5966660"/>
                  <a:pt x="10139347" y="4263651"/>
                  <a:pt x="11213404" y="3612927"/>
                </a:cubicBezTo>
              </a:path>
            </a:pathLst>
          </a:custGeom>
          <a:noFill/>
          <a:ln>
            <a:solidFill>
              <a:srgbClr val="AFCBD9">
                <a:alpha val="1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12" name="Circle 1">
            <a:extLst>
              <a:ext uri="{FF2B5EF4-FFF2-40B4-BE49-F238E27FC236}">
                <a16:creationId xmlns:a16="http://schemas.microsoft.com/office/drawing/2014/main" id="{F9E638E7-C5EC-48AF-AF87-0DA14BB16BE3}"/>
              </a:ext>
            </a:extLst>
          </p:cNvPr>
          <p:cNvSpPr/>
          <p:nvPr/>
        </p:nvSpPr>
        <p:spPr>
          <a:xfrm>
            <a:off x="4437598" y="464201"/>
            <a:ext cx="294172" cy="286220"/>
          </a:xfrm>
          <a:prstGeom prst="ellipse">
            <a:avLst/>
          </a:prstGeom>
          <a:solidFill>
            <a:srgbClr val="E7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13" name="Circle 2">
            <a:extLst>
              <a:ext uri="{FF2B5EF4-FFF2-40B4-BE49-F238E27FC236}">
                <a16:creationId xmlns:a16="http://schemas.microsoft.com/office/drawing/2014/main" id="{2B5C3D5C-0CC8-4FCD-A653-124744DBDFAD}"/>
              </a:ext>
            </a:extLst>
          </p:cNvPr>
          <p:cNvSpPr/>
          <p:nvPr/>
        </p:nvSpPr>
        <p:spPr>
          <a:xfrm>
            <a:off x="4010845" y="795575"/>
            <a:ext cx="182959" cy="178013"/>
          </a:xfrm>
          <a:prstGeom prst="ellipse">
            <a:avLst/>
          </a:prstGeom>
          <a:solidFill>
            <a:srgbClr val="E7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17" name="Circle 3">
            <a:extLst>
              <a:ext uri="{FF2B5EF4-FFF2-40B4-BE49-F238E27FC236}">
                <a16:creationId xmlns:a16="http://schemas.microsoft.com/office/drawing/2014/main" id="{B2F18750-871D-4860-AD22-7E21E6EF59D0}"/>
              </a:ext>
            </a:extLst>
          </p:cNvPr>
          <p:cNvSpPr>
            <a:spLocks noChangeAspect="1"/>
          </p:cNvSpPr>
          <p:nvPr/>
        </p:nvSpPr>
        <p:spPr>
          <a:xfrm>
            <a:off x="1056186" y="6031282"/>
            <a:ext cx="389782" cy="389782"/>
          </a:xfrm>
          <a:prstGeom prst="ellipse">
            <a:avLst/>
          </a:prstGeom>
          <a:solidFill>
            <a:srgbClr val="F0DAFC">
              <a:alpha val="30000"/>
            </a:srgbClr>
          </a:solidFill>
          <a:ln>
            <a:noFill/>
          </a:ln>
          <a:effectLst>
            <a:outerShdw sx="1000" sy="1000" algn="ctr" rotWithShape="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18" name="Circle 4">
            <a:extLst>
              <a:ext uri="{FF2B5EF4-FFF2-40B4-BE49-F238E27FC236}">
                <a16:creationId xmlns:a16="http://schemas.microsoft.com/office/drawing/2014/main" id="{1AF5776B-9BFB-47C4-93D9-CDB7DF53F29B}"/>
              </a:ext>
            </a:extLst>
          </p:cNvPr>
          <p:cNvSpPr/>
          <p:nvPr/>
        </p:nvSpPr>
        <p:spPr>
          <a:xfrm>
            <a:off x="1834304" y="6013343"/>
            <a:ext cx="182959" cy="178013"/>
          </a:xfrm>
          <a:prstGeom prst="ellipse">
            <a:avLst/>
          </a:prstGeom>
          <a:solidFill>
            <a:srgbClr val="E7EFF4">
              <a:alpha val="8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r>
              <a:rPr lang="ru-RU" dirty="0"/>
              <a:t>           </a:t>
            </a:r>
          </a:p>
        </p:txBody>
      </p:sp>
      <p:sp>
        <p:nvSpPr>
          <p:cNvPr id="19" name="Circle 5">
            <a:extLst>
              <a:ext uri="{FF2B5EF4-FFF2-40B4-BE49-F238E27FC236}">
                <a16:creationId xmlns:a16="http://schemas.microsoft.com/office/drawing/2014/main" id="{808A0CCD-3794-4D06-B70D-CEA3E27C9F17}"/>
              </a:ext>
            </a:extLst>
          </p:cNvPr>
          <p:cNvSpPr/>
          <p:nvPr/>
        </p:nvSpPr>
        <p:spPr>
          <a:xfrm>
            <a:off x="1771650" y="5620629"/>
            <a:ext cx="98312" cy="98312"/>
          </a:xfrm>
          <a:prstGeom prst="ellipse">
            <a:avLst/>
          </a:prstGeom>
          <a:solidFill>
            <a:srgbClr val="CDECD7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22" name="Text 1">
            <a:extLst>
              <a:ext uri="{FF2B5EF4-FFF2-40B4-BE49-F238E27FC236}">
                <a16:creationId xmlns:a16="http://schemas.microsoft.com/office/drawing/2014/main" id="{AE650C41-825A-45E0-A6FF-9A9BB462D4C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20444" y="3448049"/>
            <a:ext cx="3604101" cy="2839692"/>
          </a:xfrm>
        </p:spPr>
        <p:txBody>
          <a:bodyPr>
            <a:noAutofit/>
          </a:bodyPr>
          <a:lstStyle>
            <a:lvl1pPr>
              <a:lnSpc>
                <a:spcPts val="2200"/>
              </a:lnSpc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>
                <a:effectLst/>
              </a:rPr>
              <a:t>Click to add text</a:t>
            </a:r>
            <a:endParaRPr lang="ru-RU" dirty="0"/>
          </a:p>
        </p:txBody>
      </p:sp>
      <p:sp>
        <p:nvSpPr>
          <p:cNvPr id="26" name="Picture 1">
            <a:extLst>
              <a:ext uri="{FF2B5EF4-FFF2-40B4-BE49-F238E27FC236}">
                <a16:creationId xmlns:a16="http://schemas.microsoft.com/office/drawing/2014/main" id="{A661249F-72B0-41DB-B594-4FB6052DB83A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770977" y="906780"/>
            <a:ext cx="7013650" cy="5380961"/>
          </a:xfrm>
          <a:prstGeom prst="roundRect">
            <a:avLst>
              <a:gd name="adj" fmla="val 4630"/>
            </a:avLst>
          </a:prstGeom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  <a:endParaRPr lang="ru-RU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B20C2BF-9E67-4DF1-8691-E538EEB7BE8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4230" y="769143"/>
            <a:ext cx="3653368" cy="2274673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>
                <a:effectLst/>
              </a:rPr>
              <a:t>Click to add title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60716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423">
          <p15:clr>
            <a:srgbClr val="FBAE40"/>
          </p15:clr>
        </p15:guide>
        <p15:guide id="2" pos="619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roduct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con 1">
            <a:extLst>
              <a:ext uri="{FF2B5EF4-FFF2-40B4-BE49-F238E27FC236}">
                <a16:creationId xmlns:a16="http://schemas.microsoft.com/office/drawing/2014/main" id="{6A7334A0-2080-4E23-B7DB-1091714C4DD6}"/>
              </a:ext>
            </a:extLst>
          </p:cNvPr>
          <p:cNvSpPr/>
          <p:nvPr/>
        </p:nvSpPr>
        <p:spPr>
          <a:xfrm>
            <a:off x="984195" y="1889762"/>
            <a:ext cx="4235506" cy="4996886"/>
          </a:xfrm>
          <a:custGeom>
            <a:avLst/>
            <a:gdLst>
              <a:gd name="connsiteX0" fmla="*/ 229557 w 4267200"/>
              <a:gd name="connsiteY0" fmla="*/ 0 h 1377314"/>
              <a:gd name="connsiteX1" fmla="*/ 4037643 w 4267200"/>
              <a:gd name="connsiteY1" fmla="*/ 0 h 1377314"/>
              <a:gd name="connsiteX2" fmla="*/ 4267200 w 4267200"/>
              <a:gd name="connsiteY2" fmla="*/ 229557 h 1377314"/>
              <a:gd name="connsiteX3" fmla="*/ 4267200 w 4267200"/>
              <a:gd name="connsiteY3" fmla="*/ 1377314 h 1377314"/>
              <a:gd name="connsiteX4" fmla="*/ 4267200 w 4267200"/>
              <a:gd name="connsiteY4" fmla="*/ 1377314 h 1377314"/>
              <a:gd name="connsiteX5" fmla="*/ 0 w 4267200"/>
              <a:gd name="connsiteY5" fmla="*/ 1377314 h 1377314"/>
              <a:gd name="connsiteX6" fmla="*/ 0 w 4267200"/>
              <a:gd name="connsiteY6" fmla="*/ 1377314 h 1377314"/>
              <a:gd name="connsiteX7" fmla="*/ 0 w 4267200"/>
              <a:gd name="connsiteY7" fmla="*/ 229557 h 1377314"/>
              <a:gd name="connsiteX8" fmla="*/ 229557 w 4267200"/>
              <a:gd name="connsiteY8" fmla="*/ 0 h 1377314"/>
              <a:gd name="connsiteX0" fmla="*/ 229557 w 4267200"/>
              <a:gd name="connsiteY0" fmla="*/ 0 h 4968239"/>
              <a:gd name="connsiteX1" fmla="*/ 4037643 w 4267200"/>
              <a:gd name="connsiteY1" fmla="*/ 0 h 4968239"/>
              <a:gd name="connsiteX2" fmla="*/ 4267200 w 4267200"/>
              <a:gd name="connsiteY2" fmla="*/ 229557 h 4968239"/>
              <a:gd name="connsiteX3" fmla="*/ 4267200 w 4267200"/>
              <a:gd name="connsiteY3" fmla="*/ 1377314 h 4968239"/>
              <a:gd name="connsiteX4" fmla="*/ 4267200 w 4267200"/>
              <a:gd name="connsiteY4" fmla="*/ 4968239 h 4968239"/>
              <a:gd name="connsiteX5" fmla="*/ 0 w 4267200"/>
              <a:gd name="connsiteY5" fmla="*/ 1377314 h 4968239"/>
              <a:gd name="connsiteX6" fmla="*/ 0 w 4267200"/>
              <a:gd name="connsiteY6" fmla="*/ 1377314 h 4968239"/>
              <a:gd name="connsiteX7" fmla="*/ 0 w 4267200"/>
              <a:gd name="connsiteY7" fmla="*/ 229557 h 4968239"/>
              <a:gd name="connsiteX8" fmla="*/ 229557 w 4267200"/>
              <a:gd name="connsiteY8" fmla="*/ 0 h 4968239"/>
              <a:gd name="connsiteX0" fmla="*/ 229557 w 4267200"/>
              <a:gd name="connsiteY0" fmla="*/ 0 h 4968239"/>
              <a:gd name="connsiteX1" fmla="*/ 4037643 w 4267200"/>
              <a:gd name="connsiteY1" fmla="*/ 0 h 4968239"/>
              <a:gd name="connsiteX2" fmla="*/ 4267200 w 4267200"/>
              <a:gd name="connsiteY2" fmla="*/ 229557 h 4968239"/>
              <a:gd name="connsiteX3" fmla="*/ 4267200 w 4267200"/>
              <a:gd name="connsiteY3" fmla="*/ 1377314 h 4968239"/>
              <a:gd name="connsiteX4" fmla="*/ 4267200 w 4267200"/>
              <a:gd name="connsiteY4" fmla="*/ 4968239 h 4968239"/>
              <a:gd name="connsiteX5" fmla="*/ 0 w 4267200"/>
              <a:gd name="connsiteY5" fmla="*/ 1377314 h 4968239"/>
              <a:gd name="connsiteX6" fmla="*/ 28575 w 4267200"/>
              <a:gd name="connsiteY6" fmla="*/ 4939664 h 4968239"/>
              <a:gd name="connsiteX7" fmla="*/ 0 w 4267200"/>
              <a:gd name="connsiteY7" fmla="*/ 229557 h 4968239"/>
              <a:gd name="connsiteX8" fmla="*/ 229557 w 4267200"/>
              <a:gd name="connsiteY8" fmla="*/ 0 h 4968239"/>
              <a:gd name="connsiteX0" fmla="*/ 229557 w 4267200"/>
              <a:gd name="connsiteY0" fmla="*/ 0 h 4977764"/>
              <a:gd name="connsiteX1" fmla="*/ 4037643 w 4267200"/>
              <a:gd name="connsiteY1" fmla="*/ 0 h 4977764"/>
              <a:gd name="connsiteX2" fmla="*/ 4267200 w 4267200"/>
              <a:gd name="connsiteY2" fmla="*/ 229557 h 4977764"/>
              <a:gd name="connsiteX3" fmla="*/ 4267200 w 4267200"/>
              <a:gd name="connsiteY3" fmla="*/ 1377314 h 4977764"/>
              <a:gd name="connsiteX4" fmla="*/ 4267200 w 4267200"/>
              <a:gd name="connsiteY4" fmla="*/ 4968239 h 4977764"/>
              <a:gd name="connsiteX5" fmla="*/ 19050 w 4267200"/>
              <a:gd name="connsiteY5" fmla="*/ 4977764 h 4977764"/>
              <a:gd name="connsiteX6" fmla="*/ 28575 w 4267200"/>
              <a:gd name="connsiteY6" fmla="*/ 4939664 h 4977764"/>
              <a:gd name="connsiteX7" fmla="*/ 0 w 4267200"/>
              <a:gd name="connsiteY7" fmla="*/ 229557 h 4977764"/>
              <a:gd name="connsiteX8" fmla="*/ 229557 w 4267200"/>
              <a:gd name="connsiteY8" fmla="*/ 0 h 4977764"/>
              <a:gd name="connsiteX0" fmla="*/ 229773 w 4267416"/>
              <a:gd name="connsiteY0" fmla="*/ 0 h 5006467"/>
              <a:gd name="connsiteX1" fmla="*/ 4037859 w 4267416"/>
              <a:gd name="connsiteY1" fmla="*/ 0 h 5006467"/>
              <a:gd name="connsiteX2" fmla="*/ 4267416 w 4267416"/>
              <a:gd name="connsiteY2" fmla="*/ 229557 h 5006467"/>
              <a:gd name="connsiteX3" fmla="*/ 4267416 w 4267416"/>
              <a:gd name="connsiteY3" fmla="*/ 1377314 h 5006467"/>
              <a:gd name="connsiteX4" fmla="*/ 4267416 w 4267416"/>
              <a:gd name="connsiteY4" fmla="*/ 4968239 h 5006467"/>
              <a:gd name="connsiteX5" fmla="*/ 19266 w 4267416"/>
              <a:gd name="connsiteY5" fmla="*/ 4977764 h 5006467"/>
              <a:gd name="connsiteX6" fmla="*/ 0 w 4267416"/>
              <a:gd name="connsiteY6" fmla="*/ 5006467 h 5006467"/>
              <a:gd name="connsiteX7" fmla="*/ 216 w 4267416"/>
              <a:gd name="connsiteY7" fmla="*/ 229557 h 5006467"/>
              <a:gd name="connsiteX8" fmla="*/ 229773 w 4267416"/>
              <a:gd name="connsiteY8" fmla="*/ 0 h 500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67416" h="5006467">
                <a:moveTo>
                  <a:pt x="229773" y="0"/>
                </a:moveTo>
                <a:lnTo>
                  <a:pt x="4037859" y="0"/>
                </a:lnTo>
                <a:cubicBezTo>
                  <a:pt x="4164640" y="0"/>
                  <a:pt x="4267416" y="102776"/>
                  <a:pt x="4267416" y="229557"/>
                </a:cubicBezTo>
                <a:lnTo>
                  <a:pt x="4267416" y="1377314"/>
                </a:lnTo>
                <a:lnTo>
                  <a:pt x="4267416" y="4968239"/>
                </a:lnTo>
                <a:lnTo>
                  <a:pt x="19266" y="4977764"/>
                </a:lnTo>
                <a:lnTo>
                  <a:pt x="0" y="5006467"/>
                </a:lnTo>
                <a:lnTo>
                  <a:pt x="216" y="229557"/>
                </a:lnTo>
                <a:cubicBezTo>
                  <a:pt x="216" y="102776"/>
                  <a:pt x="102992" y="0"/>
                  <a:pt x="229773" y="0"/>
                </a:cubicBez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17" name="Icon 2">
            <a:extLst>
              <a:ext uri="{FF2B5EF4-FFF2-40B4-BE49-F238E27FC236}">
                <a16:creationId xmlns:a16="http://schemas.microsoft.com/office/drawing/2014/main" id="{60CA3436-DC89-4DDA-AD08-08F719285F6E}"/>
              </a:ext>
            </a:extLst>
          </p:cNvPr>
          <p:cNvSpPr>
            <a:spLocks/>
          </p:cNvSpPr>
          <p:nvPr/>
        </p:nvSpPr>
        <p:spPr>
          <a:xfrm>
            <a:off x="1840118" y="755650"/>
            <a:ext cx="10324192" cy="5981700"/>
          </a:xfrm>
          <a:custGeom>
            <a:avLst/>
            <a:gdLst>
              <a:gd name="connsiteX0" fmla="*/ 812058 w 11440729"/>
              <a:gd name="connsiteY0" fmla="*/ 2424987 h 6399091"/>
              <a:gd name="connsiteX1" fmla="*/ 86344 w 11440729"/>
              <a:gd name="connsiteY1" fmla="*/ 3382930 h 6399091"/>
              <a:gd name="connsiteX2" fmla="*/ 115372 w 11440729"/>
              <a:gd name="connsiteY2" fmla="*/ 4021559 h 6399091"/>
              <a:gd name="connsiteX3" fmla="*/ 1000744 w 11440729"/>
              <a:gd name="connsiteY3" fmla="*/ 3948987 h 6399091"/>
              <a:gd name="connsiteX4" fmla="*/ 3105315 w 11440729"/>
              <a:gd name="connsiteY4" fmla="*/ 3194244 h 6399091"/>
              <a:gd name="connsiteX5" fmla="*/ 11407486 w 11440729"/>
              <a:gd name="connsiteY5" fmla="*/ 59159 h 6399091"/>
              <a:gd name="connsiteX6" fmla="*/ 6196858 w 11440729"/>
              <a:gd name="connsiteY6" fmla="*/ 6285787 h 6399091"/>
              <a:gd name="connsiteX7" fmla="*/ 10914001 w 11440729"/>
              <a:gd name="connsiteY7" fmla="*/ 4050587 h 639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440729" h="6399091">
                <a:moveTo>
                  <a:pt x="812058" y="2424987"/>
                </a:moveTo>
                <a:cubicBezTo>
                  <a:pt x="507258" y="2770911"/>
                  <a:pt x="202458" y="3116835"/>
                  <a:pt x="86344" y="3382930"/>
                </a:cubicBezTo>
                <a:cubicBezTo>
                  <a:pt x="-29770" y="3649025"/>
                  <a:pt x="-37028" y="3927216"/>
                  <a:pt x="115372" y="4021559"/>
                </a:cubicBezTo>
                <a:cubicBezTo>
                  <a:pt x="267772" y="4115902"/>
                  <a:pt x="502420" y="4086873"/>
                  <a:pt x="1000744" y="3948987"/>
                </a:cubicBezTo>
                <a:cubicBezTo>
                  <a:pt x="1499068" y="3811101"/>
                  <a:pt x="3105315" y="3194244"/>
                  <a:pt x="3105315" y="3194244"/>
                </a:cubicBezTo>
                <a:cubicBezTo>
                  <a:pt x="4839772" y="2545939"/>
                  <a:pt x="10892229" y="-456098"/>
                  <a:pt x="11407486" y="59159"/>
                </a:cubicBezTo>
                <a:cubicBezTo>
                  <a:pt x="11922743" y="574416"/>
                  <a:pt x="6279105" y="5620549"/>
                  <a:pt x="6196858" y="6285787"/>
                </a:cubicBezTo>
                <a:cubicBezTo>
                  <a:pt x="6114611" y="6951025"/>
                  <a:pt x="10016534" y="4488435"/>
                  <a:pt x="10914001" y="4050587"/>
                </a:cubicBezTo>
              </a:path>
            </a:pathLst>
          </a:custGeom>
          <a:noFill/>
          <a:ln>
            <a:gradFill>
              <a:gsLst>
                <a:gs pos="0">
                  <a:schemeClr val="accent1">
                    <a:alpha val="50000"/>
                    <a:lumMod val="0"/>
                    <a:lumOff val="100000"/>
                  </a:schemeClr>
                </a:gs>
                <a:gs pos="0">
                  <a:schemeClr val="bg1"/>
                </a:gs>
                <a:gs pos="58000">
                  <a:schemeClr val="accent1">
                    <a:lumMod val="45000"/>
                    <a:lumOff val="55000"/>
                    <a:alpha val="27000"/>
                  </a:schemeClr>
                </a:gs>
                <a:gs pos="31000">
                  <a:schemeClr val="accent1">
                    <a:lumMod val="30000"/>
                    <a:lumOff val="70000"/>
                    <a:alpha val="0"/>
                  </a:schemeClr>
                </a:gs>
              </a:gsLst>
              <a:lin ang="5400000" scaled="1"/>
            </a:gra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24" name="Circle 1">
            <a:extLst>
              <a:ext uri="{FF2B5EF4-FFF2-40B4-BE49-F238E27FC236}">
                <a16:creationId xmlns:a16="http://schemas.microsoft.com/office/drawing/2014/main" id="{B6E9466F-BB7C-4DD3-9F41-8008F3ADEF8F}"/>
              </a:ext>
            </a:extLst>
          </p:cNvPr>
          <p:cNvSpPr/>
          <p:nvPr/>
        </p:nvSpPr>
        <p:spPr>
          <a:xfrm>
            <a:off x="837109" y="366541"/>
            <a:ext cx="294172" cy="286220"/>
          </a:xfrm>
          <a:prstGeom prst="ellipse">
            <a:avLst/>
          </a:prstGeom>
          <a:solidFill>
            <a:srgbClr val="E7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25" name="Circle 2">
            <a:extLst>
              <a:ext uri="{FF2B5EF4-FFF2-40B4-BE49-F238E27FC236}">
                <a16:creationId xmlns:a16="http://schemas.microsoft.com/office/drawing/2014/main" id="{39FB8E02-734F-466E-AECB-28F0D9D0A6E9}"/>
              </a:ext>
            </a:extLst>
          </p:cNvPr>
          <p:cNvSpPr/>
          <p:nvPr/>
        </p:nvSpPr>
        <p:spPr>
          <a:xfrm>
            <a:off x="567341" y="771810"/>
            <a:ext cx="130418" cy="126892"/>
          </a:xfrm>
          <a:prstGeom prst="ellipse">
            <a:avLst/>
          </a:prstGeom>
          <a:solidFill>
            <a:srgbClr val="E7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29" name="Circle 3">
            <a:extLst>
              <a:ext uri="{FF2B5EF4-FFF2-40B4-BE49-F238E27FC236}">
                <a16:creationId xmlns:a16="http://schemas.microsoft.com/office/drawing/2014/main" id="{3B1E58FA-6DD2-4FF0-8105-AD7CE46C03F3}"/>
              </a:ext>
            </a:extLst>
          </p:cNvPr>
          <p:cNvSpPr>
            <a:spLocks noChangeAspect="1"/>
          </p:cNvSpPr>
          <p:nvPr/>
        </p:nvSpPr>
        <p:spPr>
          <a:xfrm>
            <a:off x="9997193" y="652761"/>
            <a:ext cx="670504" cy="670504"/>
          </a:xfrm>
          <a:prstGeom prst="ellipse">
            <a:avLst/>
          </a:prstGeom>
          <a:solidFill>
            <a:srgbClr val="F0DAFC">
              <a:alpha val="19000"/>
            </a:srgbClr>
          </a:solidFill>
          <a:ln>
            <a:noFill/>
          </a:ln>
          <a:effectLst>
            <a:outerShdw sx="1000" sy="1000" algn="ctr" rotWithShape="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15" name="Text 1">
            <a:extLst>
              <a:ext uri="{FF2B5EF4-FFF2-40B4-BE49-F238E27FC236}">
                <a16:creationId xmlns:a16="http://schemas.microsoft.com/office/drawing/2014/main" id="{2052FA00-D71E-408F-B67C-AFBD9E2D39D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16682" y="2135541"/>
            <a:ext cx="2597150" cy="309626"/>
          </a:xfrm>
        </p:spPr>
        <p:txBody>
          <a:bodyPr>
            <a:noAutofit/>
          </a:bodyPr>
          <a:lstStyle>
            <a:lvl1pPr>
              <a:defRPr sz="20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31" name="Text 2">
            <a:extLst>
              <a:ext uri="{FF2B5EF4-FFF2-40B4-BE49-F238E27FC236}">
                <a16:creationId xmlns:a16="http://schemas.microsoft.com/office/drawing/2014/main" id="{414EA1C3-2772-4FBC-8EFD-7117C67909E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16683" y="4126266"/>
            <a:ext cx="2597150" cy="309626"/>
          </a:xfrm>
        </p:spPr>
        <p:txBody>
          <a:bodyPr>
            <a:noAutofit/>
          </a:bodyPr>
          <a:lstStyle>
            <a:lvl1pPr>
              <a:defRPr sz="20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32" name="Text 3">
            <a:extLst>
              <a:ext uri="{FF2B5EF4-FFF2-40B4-BE49-F238E27FC236}">
                <a16:creationId xmlns:a16="http://schemas.microsoft.com/office/drawing/2014/main" id="{B3CFDC6A-EE75-438C-9476-264D67BFF7E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05400" y="2135541"/>
            <a:ext cx="2597150" cy="309626"/>
          </a:xfrm>
        </p:spPr>
        <p:txBody>
          <a:bodyPr>
            <a:noAutofit/>
          </a:bodyPr>
          <a:lstStyle>
            <a:lvl1pPr>
              <a:defRPr sz="20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33" name="Text 4">
            <a:extLst>
              <a:ext uri="{FF2B5EF4-FFF2-40B4-BE49-F238E27FC236}">
                <a16:creationId xmlns:a16="http://schemas.microsoft.com/office/drawing/2014/main" id="{09CF9E69-7498-47F3-9F24-AC1968B1017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605401" y="4126266"/>
            <a:ext cx="2597150" cy="309626"/>
          </a:xfrm>
        </p:spPr>
        <p:txBody>
          <a:bodyPr>
            <a:noAutofit/>
          </a:bodyPr>
          <a:lstStyle>
            <a:lvl1pPr>
              <a:defRPr sz="20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34" name="Text 5">
            <a:extLst>
              <a:ext uri="{FF2B5EF4-FFF2-40B4-BE49-F238E27FC236}">
                <a16:creationId xmlns:a16="http://schemas.microsoft.com/office/drawing/2014/main" id="{2E2A6BFB-DCE5-472D-888A-A4172DEA9E1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94119" y="2135541"/>
            <a:ext cx="2597150" cy="309626"/>
          </a:xfrm>
        </p:spPr>
        <p:txBody>
          <a:bodyPr>
            <a:noAutofit/>
          </a:bodyPr>
          <a:lstStyle>
            <a:lvl1pPr>
              <a:defRPr sz="20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35" name="Text 6">
            <a:extLst>
              <a:ext uri="{FF2B5EF4-FFF2-40B4-BE49-F238E27FC236}">
                <a16:creationId xmlns:a16="http://schemas.microsoft.com/office/drawing/2014/main" id="{6394919B-7A5F-4237-9FF2-75768E16923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394120" y="4126266"/>
            <a:ext cx="2597150" cy="309626"/>
          </a:xfrm>
        </p:spPr>
        <p:txBody>
          <a:bodyPr>
            <a:noAutofit/>
          </a:bodyPr>
          <a:lstStyle>
            <a:lvl1pPr>
              <a:defRPr sz="20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37" name="Text 7">
            <a:extLst>
              <a:ext uri="{FF2B5EF4-FFF2-40B4-BE49-F238E27FC236}">
                <a16:creationId xmlns:a16="http://schemas.microsoft.com/office/drawing/2014/main" id="{DCB3929E-A80E-4E01-B92C-D510D09F629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7799" y="2493302"/>
            <a:ext cx="2386008" cy="1164471"/>
          </a:xfrm>
        </p:spPr>
        <p:txBody>
          <a:bodyPr>
            <a:noAutofit/>
          </a:bodyPr>
          <a:lstStyle>
            <a:lvl1pPr>
              <a:defRPr sz="14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>
                <a:effectLst/>
              </a:rPr>
              <a:t>Click to add text</a:t>
            </a:r>
            <a:endParaRPr lang="ru-RU" dirty="0"/>
          </a:p>
        </p:txBody>
      </p:sp>
      <p:sp>
        <p:nvSpPr>
          <p:cNvPr id="38" name="Text 8">
            <a:extLst>
              <a:ext uri="{FF2B5EF4-FFF2-40B4-BE49-F238E27FC236}">
                <a16:creationId xmlns:a16="http://schemas.microsoft.com/office/drawing/2014/main" id="{113973B2-49D1-4D16-8FD6-87E3E1611A0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7795" y="4493556"/>
            <a:ext cx="2386008" cy="1164471"/>
          </a:xfrm>
        </p:spPr>
        <p:txBody>
          <a:bodyPr>
            <a:noAutofit/>
          </a:bodyPr>
          <a:lstStyle>
            <a:lvl1pPr>
              <a:defRPr sz="14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>
                <a:effectLst/>
              </a:rPr>
              <a:t>Click to add text</a:t>
            </a:r>
            <a:endParaRPr lang="ru-RU" dirty="0"/>
          </a:p>
        </p:txBody>
      </p:sp>
      <p:sp>
        <p:nvSpPr>
          <p:cNvPr id="39" name="Text 9">
            <a:extLst>
              <a:ext uri="{FF2B5EF4-FFF2-40B4-BE49-F238E27FC236}">
                <a16:creationId xmlns:a16="http://schemas.microsoft.com/office/drawing/2014/main" id="{40C11CBF-8138-4F27-8318-D64CB22D768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610009" y="2493302"/>
            <a:ext cx="2386008" cy="1164471"/>
          </a:xfrm>
        </p:spPr>
        <p:txBody>
          <a:bodyPr>
            <a:noAutofit/>
          </a:bodyPr>
          <a:lstStyle>
            <a:lvl1pPr>
              <a:defRPr sz="14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>
                <a:effectLst/>
              </a:rPr>
              <a:t>Click to add text</a:t>
            </a:r>
            <a:endParaRPr lang="ru-RU" dirty="0"/>
          </a:p>
        </p:txBody>
      </p:sp>
      <p:sp>
        <p:nvSpPr>
          <p:cNvPr id="40" name="Text 10">
            <a:extLst>
              <a:ext uri="{FF2B5EF4-FFF2-40B4-BE49-F238E27FC236}">
                <a16:creationId xmlns:a16="http://schemas.microsoft.com/office/drawing/2014/main" id="{8B51FBFF-2996-449D-83A2-6B2BADFB055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10005" y="4493556"/>
            <a:ext cx="2386008" cy="1164471"/>
          </a:xfrm>
        </p:spPr>
        <p:txBody>
          <a:bodyPr>
            <a:noAutofit/>
          </a:bodyPr>
          <a:lstStyle>
            <a:lvl1pPr>
              <a:defRPr sz="14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>
                <a:effectLst/>
              </a:rPr>
              <a:t>Click to add text</a:t>
            </a:r>
            <a:endParaRPr lang="ru-RU" dirty="0"/>
          </a:p>
        </p:txBody>
      </p:sp>
      <p:sp>
        <p:nvSpPr>
          <p:cNvPr id="41" name="Text 11">
            <a:extLst>
              <a:ext uri="{FF2B5EF4-FFF2-40B4-BE49-F238E27FC236}">
                <a16:creationId xmlns:a16="http://schemas.microsoft.com/office/drawing/2014/main" id="{43490AB8-FEB4-4722-871F-AA86DEF355F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392219" y="2493302"/>
            <a:ext cx="2386008" cy="1164471"/>
          </a:xfrm>
        </p:spPr>
        <p:txBody>
          <a:bodyPr>
            <a:noAutofit/>
          </a:bodyPr>
          <a:lstStyle>
            <a:lvl1pPr>
              <a:defRPr sz="14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>
                <a:effectLst/>
              </a:rPr>
              <a:t>Click to add text</a:t>
            </a:r>
            <a:endParaRPr lang="ru-RU" dirty="0"/>
          </a:p>
        </p:txBody>
      </p:sp>
      <p:sp>
        <p:nvSpPr>
          <p:cNvPr id="42" name="Text 12">
            <a:extLst>
              <a:ext uri="{FF2B5EF4-FFF2-40B4-BE49-F238E27FC236}">
                <a16:creationId xmlns:a16="http://schemas.microsoft.com/office/drawing/2014/main" id="{3CD565FD-FE32-4D19-8F34-48FAE8A553B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392215" y="4493556"/>
            <a:ext cx="2386008" cy="1164471"/>
          </a:xfrm>
        </p:spPr>
        <p:txBody>
          <a:bodyPr>
            <a:noAutofit/>
          </a:bodyPr>
          <a:lstStyle>
            <a:lvl1pPr>
              <a:defRPr sz="14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>
                <a:effectLst/>
              </a:rPr>
              <a:t>Click to add text</a:t>
            </a:r>
            <a:endParaRPr lang="ru-RU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93B54B54-A7D8-4D24-99C8-C97BC75D22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7192" y="774980"/>
            <a:ext cx="10075795" cy="844487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  <p:sp>
        <p:nvSpPr>
          <p:cNvPr id="23" name="Circle 4">
            <a:extLst>
              <a:ext uri="{FF2B5EF4-FFF2-40B4-BE49-F238E27FC236}">
                <a16:creationId xmlns:a16="http://schemas.microsoft.com/office/drawing/2014/main" id="{A215B1B4-7CAF-4F1D-9799-38CF2C4F67EE}"/>
              </a:ext>
            </a:extLst>
          </p:cNvPr>
          <p:cNvSpPr/>
          <p:nvPr/>
        </p:nvSpPr>
        <p:spPr>
          <a:xfrm>
            <a:off x="11492006" y="4259585"/>
            <a:ext cx="287171" cy="287171"/>
          </a:xfrm>
          <a:prstGeom prst="ellipse">
            <a:avLst/>
          </a:prstGeom>
          <a:solidFill>
            <a:srgbClr val="CDECD7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26" name="Circle 5">
            <a:extLst>
              <a:ext uri="{FF2B5EF4-FFF2-40B4-BE49-F238E27FC236}">
                <a16:creationId xmlns:a16="http://schemas.microsoft.com/office/drawing/2014/main" id="{297D826F-9995-4FDA-A141-BD09D92DDC4C}"/>
              </a:ext>
            </a:extLst>
          </p:cNvPr>
          <p:cNvSpPr/>
          <p:nvPr/>
        </p:nvSpPr>
        <p:spPr>
          <a:xfrm>
            <a:off x="11492006" y="4757894"/>
            <a:ext cx="125412" cy="125412"/>
          </a:xfrm>
          <a:prstGeom prst="ellipse">
            <a:avLst/>
          </a:prstGeom>
          <a:solidFill>
            <a:srgbClr val="CDECD7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61346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155">
          <p15:clr>
            <a:srgbClr val="FBAE40"/>
          </p15:clr>
        </p15:guide>
        <p15:guide id="2" pos="597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roduct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con 1">
            <a:extLst>
              <a:ext uri="{FF2B5EF4-FFF2-40B4-BE49-F238E27FC236}">
                <a16:creationId xmlns:a16="http://schemas.microsoft.com/office/drawing/2014/main" id="{FE3A2107-2B1A-476B-8E05-77E714C64C25}"/>
              </a:ext>
            </a:extLst>
          </p:cNvPr>
          <p:cNvSpPr>
            <a:spLocks/>
          </p:cNvSpPr>
          <p:nvPr/>
        </p:nvSpPr>
        <p:spPr>
          <a:xfrm>
            <a:off x="1840118" y="755650"/>
            <a:ext cx="10324192" cy="5981700"/>
          </a:xfrm>
          <a:custGeom>
            <a:avLst/>
            <a:gdLst>
              <a:gd name="connsiteX0" fmla="*/ 812058 w 11440729"/>
              <a:gd name="connsiteY0" fmla="*/ 2424987 h 6399091"/>
              <a:gd name="connsiteX1" fmla="*/ 86344 w 11440729"/>
              <a:gd name="connsiteY1" fmla="*/ 3382930 h 6399091"/>
              <a:gd name="connsiteX2" fmla="*/ 115372 w 11440729"/>
              <a:gd name="connsiteY2" fmla="*/ 4021559 h 6399091"/>
              <a:gd name="connsiteX3" fmla="*/ 1000744 w 11440729"/>
              <a:gd name="connsiteY3" fmla="*/ 3948987 h 6399091"/>
              <a:gd name="connsiteX4" fmla="*/ 3105315 w 11440729"/>
              <a:gd name="connsiteY4" fmla="*/ 3194244 h 6399091"/>
              <a:gd name="connsiteX5" fmla="*/ 11407486 w 11440729"/>
              <a:gd name="connsiteY5" fmla="*/ 59159 h 6399091"/>
              <a:gd name="connsiteX6" fmla="*/ 6196858 w 11440729"/>
              <a:gd name="connsiteY6" fmla="*/ 6285787 h 6399091"/>
              <a:gd name="connsiteX7" fmla="*/ 10914001 w 11440729"/>
              <a:gd name="connsiteY7" fmla="*/ 4050587 h 639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440729" h="6399091">
                <a:moveTo>
                  <a:pt x="812058" y="2424987"/>
                </a:moveTo>
                <a:cubicBezTo>
                  <a:pt x="507258" y="2770911"/>
                  <a:pt x="202458" y="3116835"/>
                  <a:pt x="86344" y="3382930"/>
                </a:cubicBezTo>
                <a:cubicBezTo>
                  <a:pt x="-29770" y="3649025"/>
                  <a:pt x="-37028" y="3927216"/>
                  <a:pt x="115372" y="4021559"/>
                </a:cubicBezTo>
                <a:cubicBezTo>
                  <a:pt x="267772" y="4115902"/>
                  <a:pt x="502420" y="4086873"/>
                  <a:pt x="1000744" y="3948987"/>
                </a:cubicBezTo>
                <a:cubicBezTo>
                  <a:pt x="1499068" y="3811101"/>
                  <a:pt x="3105315" y="3194244"/>
                  <a:pt x="3105315" y="3194244"/>
                </a:cubicBezTo>
                <a:cubicBezTo>
                  <a:pt x="4839772" y="2545939"/>
                  <a:pt x="10892229" y="-456098"/>
                  <a:pt x="11407486" y="59159"/>
                </a:cubicBezTo>
                <a:cubicBezTo>
                  <a:pt x="11922743" y="574416"/>
                  <a:pt x="6279105" y="5620549"/>
                  <a:pt x="6196858" y="6285787"/>
                </a:cubicBezTo>
                <a:cubicBezTo>
                  <a:pt x="6114611" y="6951025"/>
                  <a:pt x="10016534" y="4488435"/>
                  <a:pt x="10914001" y="4050587"/>
                </a:cubicBezTo>
              </a:path>
            </a:pathLst>
          </a:custGeom>
          <a:noFill/>
          <a:ln>
            <a:gradFill>
              <a:gsLst>
                <a:gs pos="0">
                  <a:schemeClr val="accent1">
                    <a:lumMod val="5000"/>
                    <a:lumOff val="95000"/>
                    <a:alpha val="28000"/>
                  </a:schemeClr>
                </a:gs>
                <a:gs pos="0">
                  <a:schemeClr val="bg1"/>
                </a:gs>
                <a:gs pos="98000">
                  <a:schemeClr val="accent1">
                    <a:lumMod val="45000"/>
                    <a:lumOff val="55000"/>
                    <a:alpha val="30000"/>
                  </a:schemeClr>
                </a:gs>
                <a:gs pos="72000">
                  <a:schemeClr val="accent1">
                    <a:lumMod val="30000"/>
                    <a:lumOff val="70000"/>
                    <a:alpha val="0"/>
                  </a:schemeClr>
                </a:gs>
              </a:gsLst>
              <a:lin ang="5400000" scaled="1"/>
            </a:gra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22" name="Circle 1">
            <a:extLst>
              <a:ext uri="{FF2B5EF4-FFF2-40B4-BE49-F238E27FC236}">
                <a16:creationId xmlns:a16="http://schemas.microsoft.com/office/drawing/2014/main" id="{1680B9D7-B149-4A70-9C0F-C9CDBD347C2F}"/>
              </a:ext>
            </a:extLst>
          </p:cNvPr>
          <p:cNvSpPr/>
          <p:nvPr/>
        </p:nvSpPr>
        <p:spPr>
          <a:xfrm>
            <a:off x="1049920" y="437357"/>
            <a:ext cx="294172" cy="286220"/>
          </a:xfrm>
          <a:prstGeom prst="ellipse">
            <a:avLst/>
          </a:prstGeom>
          <a:solidFill>
            <a:srgbClr val="E7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24" name="Circle 2">
            <a:extLst>
              <a:ext uri="{FF2B5EF4-FFF2-40B4-BE49-F238E27FC236}">
                <a16:creationId xmlns:a16="http://schemas.microsoft.com/office/drawing/2014/main" id="{D8C3369D-EFBA-4652-A876-40C1A02A2A8D}"/>
              </a:ext>
            </a:extLst>
          </p:cNvPr>
          <p:cNvSpPr/>
          <p:nvPr/>
        </p:nvSpPr>
        <p:spPr>
          <a:xfrm>
            <a:off x="573526" y="780517"/>
            <a:ext cx="124550" cy="121183"/>
          </a:xfrm>
          <a:prstGeom prst="ellipse">
            <a:avLst/>
          </a:prstGeom>
          <a:solidFill>
            <a:srgbClr val="E7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r>
              <a:rPr lang="ru-RU" dirty="0"/>
              <a:t> </a:t>
            </a:r>
          </a:p>
        </p:txBody>
      </p:sp>
      <p:sp>
        <p:nvSpPr>
          <p:cNvPr id="7" name="Text 1">
            <a:extLst>
              <a:ext uri="{FF2B5EF4-FFF2-40B4-BE49-F238E27FC236}">
                <a16:creationId xmlns:a16="http://schemas.microsoft.com/office/drawing/2014/main" id="{ED837980-9845-4BAD-9F0D-F7A2FC4522A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12682" y="1097754"/>
            <a:ext cx="4607718" cy="3048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9" name="Text 2">
            <a:extLst>
              <a:ext uri="{FF2B5EF4-FFF2-40B4-BE49-F238E27FC236}">
                <a16:creationId xmlns:a16="http://schemas.microsoft.com/office/drawing/2014/main" id="{7F253F88-4CD4-42C1-A7AC-A2E82EF2594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10304" y="1428745"/>
            <a:ext cx="4607718" cy="709613"/>
          </a:xfrm>
        </p:spPr>
        <p:txBody>
          <a:bodyPr>
            <a:noAutofit/>
          </a:bodyPr>
          <a:lstStyle>
            <a:lvl1pPr>
              <a:lnSpc>
                <a:spcPts val="2200"/>
              </a:lnSpc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>
                <a:effectLst/>
              </a:rPr>
              <a:t>Click to add text</a:t>
            </a:r>
            <a:endParaRPr lang="ru-RU" dirty="0"/>
          </a:p>
        </p:txBody>
      </p:sp>
      <p:sp>
        <p:nvSpPr>
          <p:cNvPr id="18" name="Text 3">
            <a:extLst>
              <a:ext uri="{FF2B5EF4-FFF2-40B4-BE49-F238E27FC236}">
                <a16:creationId xmlns:a16="http://schemas.microsoft.com/office/drawing/2014/main" id="{65EB277D-6FBF-45D0-820A-1D7D9778B43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12682" y="3031329"/>
            <a:ext cx="4607718" cy="3048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9" name="Text 4">
            <a:extLst>
              <a:ext uri="{FF2B5EF4-FFF2-40B4-BE49-F238E27FC236}">
                <a16:creationId xmlns:a16="http://schemas.microsoft.com/office/drawing/2014/main" id="{5E7F4A2C-6F07-45A7-B969-B5079B8571C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10304" y="3352396"/>
            <a:ext cx="4607718" cy="739383"/>
          </a:xfrm>
        </p:spPr>
        <p:txBody>
          <a:bodyPr>
            <a:noAutofit/>
          </a:bodyPr>
          <a:lstStyle>
            <a:lvl1pPr>
              <a:lnSpc>
                <a:spcPts val="2200"/>
              </a:lnSpc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>
                <a:effectLst/>
              </a:rPr>
              <a:t>Click to add text</a:t>
            </a:r>
            <a:endParaRPr lang="ru-RU" dirty="0"/>
          </a:p>
        </p:txBody>
      </p:sp>
      <p:sp>
        <p:nvSpPr>
          <p:cNvPr id="28" name="Text 5">
            <a:extLst>
              <a:ext uri="{FF2B5EF4-FFF2-40B4-BE49-F238E27FC236}">
                <a16:creationId xmlns:a16="http://schemas.microsoft.com/office/drawing/2014/main" id="{6A3F5C09-33D6-4CBC-BF99-1FA295A39EB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12682" y="4964904"/>
            <a:ext cx="4607718" cy="3048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29" name="Text 6">
            <a:extLst>
              <a:ext uri="{FF2B5EF4-FFF2-40B4-BE49-F238E27FC236}">
                <a16:creationId xmlns:a16="http://schemas.microsoft.com/office/drawing/2014/main" id="{E3D4C2FE-C587-476E-8E95-3E8AF01D1EB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10304" y="5295896"/>
            <a:ext cx="4607718" cy="704850"/>
          </a:xfrm>
        </p:spPr>
        <p:txBody>
          <a:bodyPr>
            <a:noAutofit/>
          </a:bodyPr>
          <a:lstStyle>
            <a:lvl1pPr>
              <a:lnSpc>
                <a:spcPts val="2200"/>
              </a:lnSpc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>
                <a:effectLst/>
              </a:rPr>
              <a:t>Click to add text</a:t>
            </a:r>
            <a:endParaRPr lang="ru-RU" dirty="0"/>
          </a:p>
        </p:txBody>
      </p:sp>
      <p:sp>
        <p:nvSpPr>
          <p:cNvPr id="17" name="Text 7">
            <a:extLst>
              <a:ext uri="{FF2B5EF4-FFF2-40B4-BE49-F238E27FC236}">
                <a16:creationId xmlns:a16="http://schemas.microsoft.com/office/drawing/2014/main" id="{0FFE78A4-D7E7-4559-8722-0B02C1CD9E7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256114" y="944085"/>
            <a:ext cx="1068486" cy="921227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5400">
                <a:solidFill>
                  <a:srgbClr val="AFCBD9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pPr lvl="0"/>
            <a:r>
              <a:rPr lang="ru-RU" dirty="0"/>
              <a:t>№</a:t>
            </a:r>
          </a:p>
        </p:txBody>
      </p:sp>
      <p:sp>
        <p:nvSpPr>
          <p:cNvPr id="30" name="Text 8">
            <a:extLst>
              <a:ext uri="{FF2B5EF4-FFF2-40B4-BE49-F238E27FC236}">
                <a16:creationId xmlns:a16="http://schemas.microsoft.com/office/drawing/2014/main" id="{036E81BB-CCA8-4A12-8E05-E5EEE392AA7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256114" y="2872898"/>
            <a:ext cx="1068486" cy="921227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5400">
                <a:solidFill>
                  <a:srgbClr val="AFCBD9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pPr lvl="0"/>
            <a:r>
              <a:rPr lang="ru-RU" dirty="0"/>
              <a:t>№</a:t>
            </a:r>
          </a:p>
        </p:txBody>
      </p:sp>
      <p:sp>
        <p:nvSpPr>
          <p:cNvPr id="32" name="Text 9">
            <a:extLst>
              <a:ext uri="{FF2B5EF4-FFF2-40B4-BE49-F238E27FC236}">
                <a16:creationId xmlns:a16="http://schemas.microsoft.com/office/drawing/2014/main" id="{4C2E0336-ED6A-43A1-8B51-7848158710E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256114" y="4801710"/>
            <a:ext cx="1068486" cy="921227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5400">
                <a:solidFill>
                  <a:srgbClr val="AFCBD9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pPr lvl="0"/>
            <a:r>
              <a:rPr lang="ru-RU" dirty="0"/>
              <a:t>№</a:t>
            </a:r>
          </a:p>
        </p:txBody>
      </p:sp>
      <p:sp>
        <p:nvSpPr>
          <p:cNvPr id="34" name="Picture 1">
            <a:extLst>
              <a:ext uri="{FF2B5EF4-FFF2-40B4-BE49-F238E27FC236}">
                <a16:creationId xmlns:a16="http://schemas.microsoft.com/office/drawing/2014/main" id="{2A1618D7-F7DD-4E2D-9683-E0A6DF34A7BD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934744" y="2730500"/>
            <a:ext cx="3879056" cy="3543300"/>
          </a:xfrm>
          <a:prstGeom prst="roundRect">
            <a:avLst>
              <a:gd name="adj" fmla="val 6810"/>
            </a:avLst>
          </a:prstGeom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  <a:endParaRPr lang="ru-RU" dirty="0"/>
          </a:p>
        </p:txBody>
      </p:sp>
      <p:grpSp>
        <p:nvGrpSpPr>
          <p:cNvPr id="16" name="Group 1">
            <a:extLst>
              <a:ext uri="{FF2B5EF4-FFF2-40B4-BE49-F238E27FC236}">
                <a16:creationId xmlns:a16="http://schemas.microsoft.com/office/drawing/2014/main" id="{D24B05C8-0A37-4421-9639-42132C18C739}"/>
              </a:ext>
            </a:extLst>
          </p:cNvPr>
          <p:cNvGrpSpPr/>
          <p:nvPr/>
        </p:nvGrpSpPr>
        <p:grpSpPr>
          <a:xfrm>
            <a:off x="11492006" y="4281721"/>
            <a:ext cx="287171" cy="601585"/>
            <a:chOff x="11492006" y="4281721"/>
            <a:chExt cx="287171" cy="601585"/>
          </a:xfrm>
        </p:grpSpPr>
        <p:sp>
          <p:nvSpPr>
            <p:cNvPr id="21" name="Circle 3">
              <a:extLst>
                <a:ext uri="{FF2B5EF4-FFF2-40B4-BE49-F238E27FC236}">
                  <a16:creationId xmlns:a16="http://schemas.microsoft.com/office/drawing/2014/main" id="{9DBFCC7D-C20A-4124-9B6F-201D46DCD955}"/>
                </a:ext>
              </a:extLst>
            </p:cNvPr>
            <p:cNvSpPr/>
            <p:nvPr/>
          </p:nvSpPr>
          <p:spPr>
            <a:xfrm>
              <a:off x="11514142" y="4281721"/>
              <a:ext cx="265035" cy="265035"/>
            </a:xfrm>
            <a:prstGeom prst="ellipse">
              <a:avLst/>
            </a:prstGeom>
            <a:solidFill>
              <a:srgbClr val="CDECD7">
                <a:alpha val="6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23" name="Circle 4">
              <a:extLst>
                <a:ext uri="{FF2B5EF4-FFF2-40B4-BE49-F238E27FC236}">
                  <a16:creationId xmlns:a16="http://schemas.microsoft.com/office/drawing/2014/main" id="{A3CECE43-D072-408A-8FD0-800BD0A8798E}"/>
                </a:ext>
              </a:extLst>
            </p:cNvPr>
            <p:cNvSpPr/>
            <p:nvPr/>
          </p:nvSpPr>
          <p:spPr>
            <a:xfrm>
              <a:off x="11492006" y="4757894"/>
              <a:ext cx="125412" cy="125412"/>
            </a:xfrm>
            <a:prstGeom prst="ellipse">
              <a:avLst/>
            </a:prstGeom>
            <a:solidFill>
              <a:srgbClr val="CDECD7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ru-RU"/>
            </a:p>
          </p:txBody>
        </p:sp>
      </p:grpSp>
      <p:sp>
        <p:nvSpPr>
          <p:cNvPr id="2" name="Title">
            <a:extLst>
              <a:ext uri="{FF2B5EF4-FFF2-40B4-BE49-F238E27FC236}">
                <a16:creationId xmlns:a16="http://schemas.microsoft.com/office/drawing/2014/main" id="{C52AB1D7-9A75-43D9-9E2C-B96179F3C6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5520" y="775869"/>
            <a:ext cx="3889290" cy="1325563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add title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29912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768">
          <p15:clr>
            <a:srgbClr val="FBAE40"/>
          </p15:clr>
        </p15:guide>
        <p15:guide id="2" pos="597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>
            <a:extLst>
              <a:ext uri="{FF2B5EF4-FFF2-40B4-BE49-F238E27FC236}">
                <a16:creationId xmlns:a16="http://schemas.microsoft.com/office/drawing/2014/main" id="{43AB56C1-0678-4D4D-A0C1-BF6FB90608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05150" y="769490"/>
            <a:ext cx="5981700" cy="809393"/>
          </a:xfrm>
        </p:spPr>
        <p:txBody>
          <a:bodyPr anchor="t">
            <a:noAutofit/>
          </a:bodyPr>
          <a:lstStyle>
            <a:lvl1pPr algn="ctr">
              <a:lnSpc>
                <a:spcPct val="100000"/>
              </a:lnSpc>
              <a:defRPr lang="ru-RU" dirty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  <p:sp>
        <p:nvSpPr>
          <p:cNvPr id="8" name="Icon 1">
            <a:extLst>
              <a:ext uri="{FF2B5EF4-FFF2-40B4-BE49-F238E27FC236}">
                <a16:creationId xmlns:a16="http://schemas.microsoft.com/office/drawing/2014/main" id="{6A7334A0-2080-4E23-B7DB-1091714C4DD6}"/>
              </a:ext>
            </a:extLst>
          </p:cNvPr>
          <p:cNvSpPr/>
          <p:nvPr/>
        </p:nvSpPr>
        <p:spPr>
          <a:xfrm>
            <a:off x="984195" y="1889762"/>
            <a:ext cx="4235506" cy="4996886"/>
          </a:xfrm>
          <a:custGeom>
            <a:avLst/>
            <a:gdLst>
              <a:gd name="connsiteX0" fmla="*/ 229557 w 4267200"/>
              <a:gd name="connsiteY0" fmla="*/ 0 h 1377314"/>
              <a:gd name="connsiteX1" fmla="*/ 4037643 w 4267200"/>
              <a:gd name="connsiteY1" fmla="*/ 0 h 1377314"/>
              <a:gd name="connsiteX2" fmla="*/ 4267200 w 4267200"/>
              <a:gd name="connsiteY2" fmla="*/ 229557 h 1377314"/>
              <a:gd name="connsiteX3" fmla="*/ 4267200 w 4267200"/>
              <a:gd name="connsiteY3" fmla="*/ 1377314 h 1377314"/>
              <a:gd name="connsiteX4" fmla="*/ 4267200 w 4267200"/>
              <a:gd name="connsiteY4" fmla="*/ 1377314 h 1377314"/>
              <a:gd name="connsiteX5" fmla="*/ 0 w 4267200"/>
              <a:gd name="connsiteY5" fmla="*/ 1377314 h 1377314"/>
              <a:gd name="connsiteX6" fmla="*/ 0 w 4267200"/>
              <a:gd name="connsiteY6" fmla="*/ 1377314 h 1377314"/>
              <a:gd name="connsiteX7" fmla="*/ 0 w 4267200"/>
              <a:gd name="connsiteY7" fmla="*/ 229557 h 1377314"/>
              <a:gd name="connsiteX8" fmla="*/ 229557 w 4267200"/>
              <a:gd name="connsiteY8" fmla="*/ 0 h 1377314"/>
              <a:gd name="connsiteX0" fmla="*/ 229557 w 4267200"/>
              <a:gd name="connsiteY0" fmla="*/ 0 h 4968239"/>
              <a:gd name="connsiteX1" fmla="*/ 4037643 w 4267200"/>
              <a:gd name="connsiteY1" fmla="*/ 0 h 4968239"/>
              <a:gd name="connsiteX2" fmla="*/ 4267200 w 4267200"/>
              <a:gd name="connsiteY2" fmla="*/ 229557 h 4968239"/>
              <a:gd name="connsiteX3" fmla="*/ 4267200 w 4267200"/>
              <a:gd name="connsiteY3" fmla="*/ 1377314 h 4968239"/>
              <a:gd name="connsiteX4" fmla="*/ 4267200 w 4267200"/>
              <a:gd name="connsiteY4" fmla="*/ 4968239 h 4968239"/>
              <a:gd name="connsiteX5" fmla="*/ 0 w 4267200"/>
              <a:gd name="connsiteY5" fmla="*/ 1377314 h 4968239"/>
              <a:gd name="connsiteX6" fmla="*/ 0 w 4267200"/>
              <a:gd name="connsiteY6" fmla="*/ 1377314 h 4968239"/>
              <a:gd name="connsiteX7" fmla="*/ 0 w 4267200"/>
              <a:gd name="connsiteY7" fmla="*/ 229557 h 4968239"/>
              <a:gd name="connsiteX8" fmla="*/ 229557 w 4267200"/>
              <a:gd name="connsiteY8" fmla="*/ 0 h 4968239"/>
              <a:gd name="connsiteX0" fmla="*/ 229557 w 4267200"/>
              <a:gd name="connsiteY0" fmla="*/ 0 h 4968239"/>
              <a:gd name="connsiteX1" fmla="*/ 4037643 w 4267200"/>
              <a:gd name="connsiteY1" fmla="*/ 0 h 4968239"/>
              <a:gd name="connsiteX2" fmla="*/ 4267200 w 4267200"/>
              <a:gd name="connsiteY2" fmla="*/ 229557 h 4968239"/>
              <a:gd name="connsiteX3" fmla="*/ 4267200 w 4267200"/>
              <a:gd name="connsiteY3" fmla="*/ 1377314 h 4968239"/>
              <a:gd name="connsiteX4" fmla="*/ 4267200 w 4267200"/>
              <a:gd name="connsiteY4" fmla="*/ 4968239 h 4968239"/>
              <a:gd name="connsiteX5" fmla="*/ 0 w 4267200"/>
              <a:gd name="connsiteY5" fmla="*/ 1377314 h 4968239"/>
              <a:gd name="connsiteX6" fmla="*/ 28575 w 4267200"/>
              <a:gd name="connsiteY6" fmla="*/ 4939664 h 4968239"/>
              <a:gd name="connsiteX7" fmla="*/ 0 w 4267200"/>
              <a:gd name="connsiteY7" fmla="*/ 229557 h 4968239"/>
              <a:gd name="connsiteX8" fmla="*/ 229557 w 4267200"/>
              <a:gd name="connsiteY8" fmla="*/ 0 h 4968239"/>
              <a:gd name="connsiteX0" fmla="*/ 229557 w 4267200"/>
              <a:gd name="connsiteY0" fmla="*/ 0 h 4977764"/>
              <a:gd name="connsiteX1" fmla="*/ 4037643 w 4267200"/>
              <a:gd name="connsiteY1" fmla="*/ 0 h 4977764"/>
              <a:gd name="connsiteX2" fmla="*/ 4267200 w 4267200"/>
              <a:gd name="connsiteY2" fmla="*/ 229557 h 4977764"/>
              <a:gd name="connsiteX3" fmla="*/ 4267200 w 4267200"/>
              <a:gd name="connsiteY3" fmla="*/ 1377314 h 4977764"/>
              <a:gd name="connsiteX4" fmla="*/ 4267200 w 4267200"/>
              <a:gd name="connsiteY4" fmla="*/ 4968239 h 4977764"/>
              <a:gd name="connsiteX5" fmla="*/ 19050 w 4267200"/>
              <a:gd name="connsiteY5" fmla="*/ 4977764 h 4977764"/>
              <a:gd name="connsiteX6" fmla="*/ 28575 w 4267200"/>
              <a:gd name="connsiteY6" fmla="*/ 4939664 h 4977764"/>
              <a:gd name="connsiteX7" fmla="*/ 0 w 4267200"/>
              <a:gd name="connsiteY7" fmla="*/ 229557 h 4977764"/>
              <a:gd name="connsiteX8" fmla="*/ 229557 w 4267200"/>
              <a:gd name="connsiteY8" fmla="*/ 0 h 4977764"/>
              <a:gd name="connsiteX0" fmla="*/ 229773 w 4267416"/>
              <a:gd name="connsiteY0" fmla="*/ 0 h 5006467"/>
              <a:gd name="connsiteX1" fmla="*/ 4037859 w 4267416"/>
              <a:gd name="connsiteY1" fmla="*/ 0 h 5006467"/>
              <a:gd name="connsiteX2" fmla="*/ 4267416 w 4267416"/>
              <a:gd name="connsiteY2" fmla="*/ 229557 h 5006467"/>
              <a:gd name="connsiteX3" fmla="*/ 4267416 w 4267416"/>
              <a:gd name="connsiteY3" fmla="*/ 1377314 h 5006467"/>
              <a:gd name="connsiteX4" fmla="*/ 4267416 w 4267416"/>
              <a:gd name="connsiteY4" fmla="*/ 4968239 h 5006467"/>
              <a:gd name="connsiteX5" fmla="*/ 19266 w 4267416"/>
              <a:gd name="connsiteY5" fmla="*/ 4977764 h 5006467"/>
              <a:gd name="connsiteX6" fmla="*/ 0 w 4267416"/>
              <a:gd name="connsiteY6" fmla="*/ 5006467 h 5006467"/>
              <a:gd name="connsiteX7" fmla="*/ 216 w 4267416"/>
              <a:gd name="connsiteY7" fmla="*/ 229557 h 5006467"/>
              <a:gd name="connsiteX8" fmla="*/ 229773 w 4267416"/>
              <a:gd name="connsiteY8" fmla="*/ 0 h 500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67416" h="5006467">
                <a:moveTo>
                  <a:pt x="229773" y="0"/>
                </a:moveTo>
                <a:lnTo>
                  <a:pt x="4037859" y="0"/>
                </a:lnTo>
                <a:cubicBezTo>
                  <a:pt x="4164640" y="0"/>
                  <a:pt x="4267416" y="102776"/>
                  <a:pt x="4267416" y="229557"/>
                </a:cubicBezTo>
                <a:lnTo>
                  <a:pt x="4267416" y="1377314"/>
                </a:lnTo>
                <a:lnTo>
                  <a:pt x="4267416" y="4968239"/>
                </a:lnTo>
                <a:lnTo>
                  <a:pt x="19266" y="4977764"/>
                </a:lnTo>
                <a:lnTo>
                  <a:pt x="0" y="5006467"/>
                </a:lnTo>
                <a:lnTo>
                  <a:pt x="216" y="229557"/>
                </a:lnTo>
                <a:cubicBezTo>
                  <a:pt x="216" y="102776"/>
                  <a:pt x="102992" y="0"/>
                  <a:pt x="229773" y="0"/>
                </a:cubicBez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20" name="Icon 2">
            <a:extLst>
              <a:ext uri="{FF2B5EF4-FFF2-40B4-BE49-F238E27FC236}">
                <a16:creationId xmlns:a16="http://schemas.microsoft.com/office/drawing/2014/main" id="{561D0900-1E38-416C-A83D-3E2E7F1C4F4B}"/>
              </a:ext>
            </a:extLst>
          </p:cNvPr>
          <p:cNvSpPr>
            <a:spLocks/>
          </p:cNvSpPr>
          <p:nvPr/>
        </p:nvSpPr>
        <p:spPr>
          <a:xfrm>
            <a:off x="1810205" y="817562"/>
            <a:ext cx="10324192" cy="5981700"/>
          </a:xfrm>
          <a:custGeom>
            <a:avLst/>
            <a:gdLst>
              <a:gd name="connsiteX0" fmla="*/ 812058 w 11440729"/>
              <a:gd name="connsiteY0" fmla="*/ 2424987 h 6399091"/>
              <a:gd name="connsiteX1" fmla="*/ 86344 w 11440729"/>
              <a:gd name="connsiteY1" fmla="*/ 3382930 h 6399091"/>
              <a:gd name="connsiteX2" fmla="*/ 115372 w 11440729"/>
              <a:gd name="connsiteY2" fmla="*/ 4021559 h 6399091"/>
              <a:gd name="connsiteX3" fmla="*/ 1000744 w 11440729"/>
              <a:gd name="connsiteY3" fmla="*/ 3948987 h 6399091"/>
              <a:gd name="connsiteX4" fmla="*/ 3105315 w 11440729"/>
              <a:gd name="connsiteY4" fmla="*/ 3194244 h 6399091"/>
              <a:gd name="connsiteX5" fmla="*/ 11407486 w 11440729"/>
              <a:gd name="connsiteY5" fmla="*/ 59159 h 6399091"/>
              <a:gd name="connsiteX6" fmla="*/ 6196858 w 11440729"/>
              <a:gd name="connsiteY6" fmla="*/ 6285787 h 6399091"/>
              <a:gd name="connsiteX7" fmla="*/ 10914001 w 11440729"/>
              <a:gd name="connsiteY7" fmla="*/ 4050587 h 639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440729" h="6399091">
                <a:moveTo>
                  <a:pt x="812058" y="2424987"/>
                </a:moveTo>
                <a:cubicBezTo>
                  <a:pt x="507258" y="2770911"/>
                  <a:pt x="202458" y="3116835"/>
                  <a:pt x="86344" y="3382930"/>
                </a:cubicBezTo>
                <a:cubicBezTo>
                  <a:pt x="-29770" y="3649025"/>
                  <a:pt x="-37028" y="3927216"/>
                  <a:pt x="115372" y="4021559"/>
                </a:cubicBezTo>
                <a:cubicBezTo>
                  <a:pt x="267772" y="4115902"/>
                  <a:pt x="502420" y="4086873"/>
                  <a:pt x="1000744" y="3948987"/>
                </a:cubicBezTo>
                <a:cubicBezTo>
                  <a:pt x="1499068" y="3811101"/>
                  <a:pt x="3105315" y="3194244"/>
                  <a:pt x="3105315" y="3194244"/>
                </a:cubicBezTo>
                <a:cubicBezTo>
                  <a:pt x="4839772" y="2545939"/>
                  <a:pt x="10892229" y="-456098"/>
                  <a:pt x="11407486" y="59159"/>
                </a:cubicBezTo>
                <a:cubicBezTo>
                  <a:pt x="11922743" y="574416"/>
                  <a:pt x="6279105" y="5620549"/>
                  <a:pt x="6196858" y="6285787"/>
                </a:cubicBezTo>
                <a:cubicBezTo>
                  <a:pt x="6114611" y="6951025"/>
                  <a:pt x="10016534" y="4488435"/>
                  <a:pt x="10914001" y="4050587"/>
                </a:cubicBezTo>
              </a:path>
            </a:pathLst>
          </a:cu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65000">
                  <a:schemeClr val="accent1">
                    <a:lumMod val="45000"/>
                    <a:lumOff val="55000"/>
                    <a:alpha val="17000"/>
                  </a:schemeClr>
                </a:gs>
                <a:gs pos="28000">
                  <a:schemeClr val="accent1">
                    <a:lumMod val="30000"/>
                    <a:lumOff val="70000"/>
                    <a:alpha val="0"/>
                  </a:schemeClr>
                </a:gs>
              </a:gsLst>
              <a:lin ang="5400000" scaled="1"/>
            </a:gra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21" name="Icon 3">
            <a:extLst>
              <a:ext uri="{FF2B5EF4-FFF2-40B4-BE49-F238E27FC236}">
                <a16:creationId xmlns:a16="http://schemas.microsoft.com/office/drawing/2014/main" id="{B4B00D26-8921-49F9-829C-FA7184C2A765}"/>
              </a:ext>
            </a:extLst>
          </p:cNvPr>
          <p:cNvSpPr>
            <a:spLocks/>
          </p:cNvSpPr>
          <p:nvPr/>
        </p:nvSpPr>
        <p:spPr>
          <a:xfrm>
            <a:off x="809830" y="843596"/>
            <a:ext cx="10029620" cy="5981700"/>
          </a:xfrm>
          <a:custGeom>
            <a:avLst/>
            <a:gdLst>
              <a:gd name="connsiteX0" fmla="*/ 3506318 w 11213404"/>
              <a:gd name="connsiteY0" fmla="*/ 753613 h 6496020"/>
              <a:gd name="connsiteX1" fmla="*/ 487347 w 11213404"/>
              <a:gd name="connsiteY1" fmla="*/ 2829156 h 6496020"/>
              <a:gd name="connsiteX2" fmla="*/ 908261 w 11213404"/>
              <a:gd name="connsiteY2" fmla="*/ 3569384 h 6496020"/>
              <a:gd name="connsiteX3" fmla="*/ 9036261 w 11213404"/>
              <a:gd name="connsiteY3" fmla="*/ 144013 h 6496020"/>
              <a:gd name="connsiteX4" fmla="*/ 9341061 w 11213404"/>
              <a:gd name="connsiteY4" fmla="*/ 1145498 h 6496020"/>
              <a:gd name="connsiteX5" fmla="*/ 4609404 w 11213404"/>
              <a:gd name="connsiteY5" fmla="*/ 5688470 h 6496020"/>
              <a:gd name="connsiteX6" fmla="*/ 5320604 w 11213404"/>
              <a:gd name="connsiteY6" fmla="*/ 6312584 h 6496020"/>
              <a:gd name="connsiteX7" fmla="*/ 11213404 w 11213404"/>
              <a:gd name="connsiteY7" fmla="*/ 3612927 h 6496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213404" h="6496020">
                <a:moveTo>
                  <a:pt x="3506318" y="753613"/>
                </a:moveTo>
                <a:cubicBezTo>
                  <a:pt x="2213337" y="1556737"/>
                  <a:pt x="920357" y="2359861"/>
                  <a:pt x="487347" y="2829156"/>
                </a:cubicBezTo>
                <a:cubicBezTo>
                  <a:pt x="54337" y="3298451"/>
                  <a:pt x="-516558" y="4016908"/>
                  <a:pt x="908261" y="3569384"/>
                </a:cubicBezTo>
                <a:cubicBezTo>
                  <a:pt x="2333080" y="3121860"/>
                  <a:pt x="7630794" y="547994"/>
                  <a:pt x="9036261" y="144013"/>
                </a:cubicBezTo>
                <a:cubicBezTo>
                  <a:pt x="10441728" y="-259968"/>
                  <a:pt x="10078870" y="221422"/>
                  <a:pt x="9341061" y="1145498"/>
                </a:cubicBezTo>
                <a:cubicBezTo>
                  <a:pt x="8603252" y="2069574"/>
                  <a:pt x="5279480" y="4827289"/>
                  <a:pt x="4609404" y="5688470"/>
                </a:cubicBezTo>
                <a:cubicBezTo>
                  <a:pt x="3939328" y="6549651"/>
                  <a:pt x="4219937" y="6658508"/>
                  <a:pt x="5320604" y="6312584"/>
                </a:cubicBezTo>
                <a:cubicBezTo>
                  <a:pt x="6421271" y="5966660"/>
                  <a:pt x="10139347" y="4263651"/>
                  <a:pt x="11213404" y="3612927"/>
                </a:cubicBezTo>
              </a:path>
            </a:pathLst>
          </a:custGeom>
          <a:noFill/>
          <a:ln>
            <a:solidFill>
              <a:srgbClr val="AFCBD9">
                <a:alpha val="1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22" name="Circle 1">
            <a:extLst>
              <a:ext uri="{FF2B5EF4-FFF2-40B4-BE49-F238E27FC236}">
                <a16:creationId xmlns:a16="http://schemas.microsoft.com/office/drawing/2014/main" id="{1BAD407D-FB0B-49D6-91B2-D60AD36B0BCE}"/>
              </a:ext>
            </a:extLst>
          </p:cNvPr>
          <p:cNvSpPr/>
          <p:nvPr/>
        </p:nvSpPr>
        <p:spPr>
          <a:xfrm>
            <a:off x="1052203" y="455298"/>
            <a:ext cx="294172" cy="286220"/>
          </a:xfrm>
          <a:prstGeom prst="ellipse">
            <a:avLst/>
          </a:prstGeom>
          <a:solidFill>
            <a:srgbClr val="E7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24" name="Circle 2">
            <a:extLst>
              <a:ext uri="{FF2B5EF4-FFF2-40B4-BE49-F238E27FC236}">
                <a16:creationId xmlns:a16="http://schemas.microsoft.com/office/drawing/2014/main" id="{F6B9A754-20B1-4146-989F-858B286218C7}"/>
              </a:ext>
            </a:extLst>
          </p:cNvPr>
          <p:cNvSpPr/>
          <p:nvPr/>
        </p:nvSpPr>
        <p:spPr>
          <a:xfrm>
            <a:off x="575809" y="798458"/>
            <a:ext cx="124550" cy="121183"/>
          </a:xfrm>
          <a:prstGeom prst="ellipse">
            <a:avLst/>
          </a:prstGeom>
          <a:solidFill>
            <a:srgbClr val="E7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r>
              <a:rPr lang="ru-RU" dirty="0"/>
              <a:t> </a:t>
            </a:r>
          </a:p>
        </p:txBody>
      </p:sp>
      <p:sp>
        <p:nvSpPr>
          <p:cNvPr id="6" name="Text 1">
            <a:extLst>
              <a:ext uri="{FF2B5EF4-FFF2-40B4-BE49-F238E27FC236}">
                <a16:creationId xmlns:a16="http://schemas.microsoft.com/office/drawing/2014/main" id="{A3DAF0F1-41D6-43D6-92A9-D24E5554ECF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42649" y="2222500"/>
            <a:ext cx="1628776" cy="357188"/>
          </a:xfrm>
        </p:spPr>
        <p:txBody>
          <a:bodyPr>
            <a:noAutofit/>
          </a:bodyPr>
          <a:lstStyle>
            <a:lvl1pPr algn="ctr">
              <a:defRPr sz="20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ru-RU" dirty="0"/>
          </a:p>
        </p:txBody>
      </p:sp>
      <p:sp>
        <p:nvSpPr>
          <p:cNvPr id="9" name="Text 2">
            <a:extLst>
              <a:ext uri="{FF2B5EF4-FFF2-40B4-BE49-F238E27FC236}">
                <a16:creationId xmlns:a16="http://schemas.microsoft.com/office/drawing/2014/main" id="{57E3EE6F-8AE3-40E4-AC2F-C6DC9D1D0A8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142649" y="2643982"/>
            <a:ext cx="1631157" cy="701675"/>
          </a:xfrm>
        </p:spPr>
        <p:txBody>
          <a:bodyPr>
            <a:noAutofit/>
          </a:bodyPr>
          <a:lstStyle>
            <a:lvl1pPr algn="ctr">
              <a:lnSpc>
                <a:spcPts val="2200"/>
              </a:lnSpc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28" name="Text 3">
            <a:extLst>
              <a:ext uri="{FF2B5EF4-FFF2-40B4-BE49-F238E27FC236}">
                <a16:creationId xmlns:a16="http://schemas.microsoft.com/office/drawing/2014/main" id="{3580A0E5-EFC8-4D14-9C22-0EBF9888ED1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42649" y="4439443"/>
            <a:ext cx="1628776" cy="357188"/>
          </a:xfrm>
        </p:spPr>
        <p:txBody>
          <a:bodyPr>
            <a:noAutofit/>
          </a:bodyPr>
          <a:lstStyle>
            <a:lvl1pPr algn="ctr">
              <a:defRPr sz="20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29" name="Text 4">
            <a:extLst>
              <a:ext uri="{FF2B5EF4-FFF2-40B4-BE49-F238E27FC236}">
                <a16:creationId xmlns:a16="http://schemas.microsoft.com/office/drawing/2014/main" id="{CF159C40-75DF-4B5F-85E4-B4D0FC234F6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142649" y="4860925"/>
            <a:ext cx="1631157" cy="701675"/>
          </a:xfrm>
        </p:spPr>
        <p:txBody>
          <a:bodyPr>
            <a:noAutofit/>
          </a:bodyPr>
          <a:lstStyle>
            <a:lvl1pPr algn="ctr">
              <a:lnSpc>
                <a:spcPts val="2200"/>
              </a:lnSpc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30" name="Text 5">
            <a:extLst>
              <a:ext uri="{FF2B5EF4-FFF2-40B4-BE49-F238E27FC236}">
                <a16:creationId xmlns:a16="http://schemas.microsoft.com/office/drawing/2014/main" id="{086B6952-EE6F-4300-8241-CE3250A5988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437752" y="2229758"/>
            <a:ext cx="1628776" cy="357188"/>
          </a:xfrm>
        </p:spPr>
        <p:txBody>
          <a:bodyPr>
            <a:noAutofit/>
          </a:bodyPr>
          <a:lstStyle>
            <a:lvl1pPr algn="ctr">
              <a:defRPr sz="20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31" name="Text 6">
            <a:extLst>
              <a:ext uri="{FF2B5EF4-FFF2-40B4-BE49-F238E27FC236}">
                <a16:creationId xmlns:a16="http://schemas.microsoft.com/office/drawing/2014/main" id="{9A94458D-CC50-4E95-8ACD-8FBE08B77CA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428184" y="2651240"/>
            <a:ext cx="1640725" cy="701675"/>
          </a:xfrm>
        </p:spPr>
        <p:txBody>
          <a:bodyPr>
            <a:noAutofit/>
          </a:bodyPr>
          <a:lstStyle>
            <a:lvl1pPr algn="ctr">
              <a:lnSpc>
                <a:spcPts val="2200"/>
              </a:lnSpc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32" name="Text 7">
            <a:extLst>
              <a:ext uri="{FF2B5EF4-FFF2-40B4-BE49-F238E27FC236}">
                <a16:creationId xmlns:a16="http://schemas.microsoft.com/office/drawing/2014/main" id="{6D05E178-752D-4B09-ADAE-E2500104AEC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37752" y="4446701"/>
            <a:ext cx="1628776" cy="357188"/>
          </a:xfrm>
        </p:spPr>
        <p:txBody>
          <a:bodyPr>
            <a:noAutofit/>
          </a:bodyPr>
          <a:lstStyle>
            <a:lvl1pPr algn="ctr">
              <a:defRPr sz="20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33" name="Text 8">
            <a:extLst>
              <a:ext uri="{FF2B5EF4-FFF2-40B4-BE49-F238E27FC236}">
                <a16:creationId xmlns:a16="http://schemas.microsoft.com/office/drawing/2014/main" id="{2CEE8B40-1607-49D9-A45F-674AF30405A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428184" y="4868183"/>
            <a:ext cx="1640725" cy="701675"/>
          </a:xfrm>
        </p:spPr>
        <p:txBody>
          <a:bodyPr>
            <a:noAutofit/>
          </a:bodyPr>
          <a:lstStyle>
            <a:lvl1pPr algn="ctr">
              <a:lnSpc>
                <a:spcPts val="2200"/>
              </a:lnSpc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34" name="Picture 1">
            <a:extLst>
              <a:ext uri="{FF2B5EF4-FFF2-40B4-BE49-F238E27FC236}">
                <a16:creationId xmlns:a16="http://schemas.microsoft.com/office/drawing/2014/main" id="{31B0BC89-08E4-4659-940B-A0524E0DD8D1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4034157" y="1762409"/>
            <a:ext cx="1899441" cy="1905509"/>
          </a:xfrm>
          <a:prstGeom prst="roundRect">
            <a:avLst>
              <a:gd name="adj" fmla="val 6638"/>
            </a:avLst>
          </a:prstGeom>
          <a:ln w="12700">
            <a:noFill/>
          </a:ln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35" name="Picture 2">
            <a:extLst>
              <a:ext uri="{FF2B5EF4-FFF2-40B4-BE49-F238E27FC236}">
                <a16:creationId xmlns:a16="http://schemas.microsoft.com/office/drawing/2014/main" id="{3904469C-CE4A-453C-BFD5-622BCD3D66AC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265065" y="1762409"/>
            <a:ext cx="1899441" cy="1905509"/>
          </a:xfrm>
          <a:prstGeom prst="roundRect">
            <a:avLst>
              <a:gd name="adj" fmla="val 6638"/>
            </a:avLst>
          </a:prstGeom>
          <a:ln w="12700">
            <a:noFill/>
          </a:ln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38" name="Picture 3">
            <a:extLst>
              <a:ext uri="{FF2B5EF4-FFF2-40B4-BE49-F238E27FC236}">
                <a16:creationId xmlns:a16="http://schemas.microsoft.com/office/drawing/2014/main" id="{44ECECC2-C44A-42C3-B51A-4C65C7661AF1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4034157" y="3995069"/>
            <a:ext cx="1899441" cy="1905509"/>
          </a:xfrm>
          <a:prstGeom prst="roundRect">
            <a:avLst>
              <a:gd name="adj" fmla="val 6638"/>
            </a:avLst>
          </a:prstGeom>
          <a:ln w="12700">
            <a:noFill/>
          </a:ln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  <a:endParaRPr lang="ru-RU"/>
          </a:p>
        </p:txBody>
      </p:sp>
      <p:sp>
        <p:nvSpPr>
          <p:cNvPr id="39" name="Picture 4">
            <a:extLst>
              <a:ext uri="{FF2B5EF4-FFF2-40B4-BE49-F238E27FC236}">
                <a16:creationId xmlns:a16="http://schemas.microsoft.com/office/drawing/2014/main" id="{B07D7925-E287-4C0A-8A1F-6BFB8B269620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265065" y="3995069"/>
            <a:ext cx="1899441" cy="1905509"/>
          </a:xfrm>
          <a:prstGeom prst="roundRect">
            <a:avLst>
              <a:gd name="adj" fmla="val 6638"/>
            </a:avLst>
          </a:prstGeom>
          <a:ln w="12700">
            <a:noFill/>
          </a:ln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23" name="Circle 3">
            <a:extLst>
              <a:ext uri="{FF2B5EF4-FFF2-40B4-BE49-F238E27FC236}">
                <a16:creationId xmlns:a16="http://schemas.microsoft.com/office/drawing/2014/main" id="{67BCEDDF-4EDA-404E-B138-241151B97252}"/>
              </a:ext>
            </a:extLst>
          </p:cNvPr>
          <p:cNvSpPr/>
          <p:nvPr/>
        </p:nvSpPr>
        <p:spPr>
          <a:xfrm>
            <a:off x="11492006" y="4259585"/>
            <a:ext cx="287171" cy="287171"/>
          </a:xfrm>
          <a:prstGeom prst="ellipse">
            <a:avLst/>
          </a:prstGeom>
          <a:solidFill>
            <a:srgbClr val="CDECD7">
              <a:alpha val="5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26" name="Circle 4">
            <a:extLst>
              <a:ext uri="{FF2B5EF4-FFF2-40B4-BE49-F238E27FC236}">
                <a16:creationId xmlns:a16="http://schemas.microsoft.com/office/drawing/2014/main" id="{E31D09A3-E732-40E3-8330-BDED6D3C8304}"/>
              </a:ext>
            </a:extLst>
          </p:cNvPr>
          <p:cNvSpPr/>
          <p:nvPr/>
        </p:nvSpPr>
        <p:spPr>
          <a:xfrm>
            <a:off x="11492006" y="4757894"/>
            <a:ext cx="125412" cy="125412"/>
          </a:xfrm>
          <a:prstGeom prst="ellipse">
            <a:avLst/>
          </a:prstGeom>
          <a:solidFill>
            <a:srgbClr val="CDECD7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23747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155">
          <p15:clr>
            <a:srgbClr val="FBAE40"/>
          </p15:clr>
        </p15:guide>
        <p15:guide id="2" pos="4634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con 1">
            <a:extLst>
              <a:ext uri="{FF2B5EF4-FFF2-40B4-BE49-F238E27FC236}">
                <a16:creationId xmlns:a16="http://schemas.microsoft.com/office/drawing/2014/main" id="{6A7334A0-2080-4E23-B7DB-1091714C4DD6}"/>
              </a:ext>
            </a:extLst>
          </p:cNvPr>
          <p:cNvSpPr/>
          <p:nvPr/>
        </p:nvSpPr>
        <p:spPr>
          <a:xfrm>
            <a:off x="984195" y="1889762"/>
            <a:ext cx="4235506" cy="4996886"/>
          </a:xfrm>
          <a:custGeom>
            <a:avLst/>
            <a:gdLst>
              <a:gd name="connsiteX0" fmla="*/ 229557 w 4267200"/>
              <a:gd name="connsiteY0" fmla="*/ 0 h 1377314"/>
              <a:gd name="connsiteX1" fmla="*/ 4037643 w 4267200"/>
              <a:gd name="connsiteY1" fmla="*/ 0 h 1377314"/>
              <a:gd name="connsiteX2" fmla="*/ 4267200 w 4267200"/>
              <a:gd name="connsiteY2" fmla="*/ 229557 h 1377314"/>
              <a:gd name="connsiteX3" fmla="*/ 4267200 w 4267200"/>
              <a:gd name="connsiteY3" fmla="*/ 1377314 h 1377314"/>
              <a:gd name="connsiteX4" fmla="*/ 4267200 w 4267200"/>
              <a:gd name="connsiteY4" fmla="*/ 1377314 h 1377314"/>
              <a:gd name="connsiteX5" fmla="*/ 0 w 4267200"/>
              <a:gd name="connsiteY5" fmla="*/ 1377314 h 1377314"/>
              <a:gd name="connsiteX6" fmla="*/ 0 w 4267200"/>
              <a:gd name="connsiteY6" fmla="*/ 1377314 h 1377314"/>
              <a:gd name="connsiteX7" fmla="*/ 0 w 4267200"/>
              <a:gd name="connsiteY7" fmla="*/ 229557 h 1377314"/>
              <a:gd name="connsiteX8" fmla="*/ 229557 w 4267200"/>
              <a:gd name="connsiteY8" fmla="*/ 0 h 1377314"/>
              <a:gd name="connsiteX0" fmla="*/ 229557 w 4267200"/>
              <a:gd name="connsiteY0" fmla="*/ 0 h 4968239"/>
              <a:gd name="connsiteX1" fmla="*/ 4037643 w 4267200"/>
              <a:gd name="connsiteY1" fmla="*/ 0 h 4968239"/>
              <a:gd name="connsiteX2" fmla="*/ 4267200 w 4267200"/>
              <a:gd name="connsiteY2" fmla="*/ 229557 h 4968239"/>
              <a:gd name="connsiteX3" fmla="*/ 4267200 w 4267200"/>
              <a:gd name="connsiteY3" fmla="*/ 1377314 h 4968239"/>
              <a:gd name="connsiteX4" fmla="*/ 4267200 w 4267200"/>
              <a:gd name="connsiteY4" fmla="*/ 4968239 h 4968239"/>
              <a:gd name="connsiteX5" fmla="*/ 0 w 4267200"/>
              <a:gd name="connsiteY5" fmla="*/ 1377314 h 4968239"/>
              <a:gd name="connsiteX6" fmla="*/ 0 w 4267200"/>
              <a:gd name="connsiteY6" fmla="*/ 1377314 h 4968239"/>
              <a:gd name="connsiteX7" fmla="*/ 0 w 4267200"/>
              <a:gd name="connsiteY7" fmla="*/ 229557 h 4968239"/>
              <a:gd name="connsiteX8" fmla="*/ 229557 w 4267200"/>
              <a:gd name="connsiteY8" fmla="*/ 0 h 4968239"/>
              <a:gd name="connsiteX0" fmla="*/ 229557 w 4267200"/>
              <a:gd name="connsiteY0" fmla="*/ 0 h 4968239"/>
              <a:gd name="connsiteX1" fmla="*/ 4037643 w 4267200"/>
              <a:gd name="connsiteY1" fmla="*/ 0 h 4968239"/>
              <a:gd name="connsiteX2" fmla="*/ 4267200 w 4267200"/>
              <a:gd name="connsiteY2" fmla="*/ 229557 h 4968239"/>
              <a:gd name="connsiteX3" fmla="*/ 4267200 w 4267200"/>
              <a:gd name="connsiteY3" fmla="*/ 1377314 h 4968239"/>
              <a:gd name="connsiteX4" fmla="*/ 4267200 w 4267200"/>
              <a:gd name="connsiteY4" fmla="*/ 4968239 h 4968239"/>
              <a:gd name="connsiteX5" fmla="*/ 0 w 4267200"/>
              <a:gd name="connsiteY5" fmla="*/ 1377314 h 4968239"/>
              <a:gd name="connsiteX6" fmla="*/ 28575 w 4267200"/>
              <a:gd name="connsiteY6" fmla="*/ 4939664 h 4968239"/>
              <a:gd name="connsiteX7" fmla="*/ 0 w 4267200"/>
              <a:gd name="connsiteY7" fmla="*/ 229557 h 4968239"/>
              <a:gd name="connsiteX8" fmla="*/ 229557 w 4267200"/>
              <a:gd name="connsiteY8" fmla="*/ 0 h 4968239"/>
              <a:gd name="connsiteX0" fmla="*/ 229557 w 4267200"/>
              <a:gd name="connsiteY0" fmla="*/ 0 h 4977764"/>
              <a:gd name="connsiteX1" fmla="*/ 4037643 w 4267200"/>
              <a:gd name="connsiteY1" fmla="*/ 0 h 4977764"/>
              <a:gd name="connsiteX2" fmla="*/ 4267200 w 4267200"/>
              <a:gd name="connsiteY2" fmla="*/ 229557 h 4977764"/>
              <a:gd name="connsiteX3" fmla="*/ 4267200 w 4267200"/>
              <a:gd name="connsiteY3" fmla="*/ 1377314 h 4977764"/>
              <a:gd name="connsiteX4" fmla="*/ 4267200 w 4267200"/>
              <a:gd name="connsiteY4" fmla="*/ 4968239 h 4977764"/>
              <a:gd name="connsiteX5" fmla="*/ 19050 w 4267200"/>
              <a:gd name="connsiteY5" fmla="*/ 4977764 h 4977764"/>
              <a:gd name="connsiteX6" fmla="*/ 28575 w 4267200"/>
              <a:gd name="connsiteY6" fmla="*/ 4939664 h 4977764"/>
              <a:gd name="connsiteX7" fmla="*/ 0 w 4267200"/>
              <a:gd name="connsiteY7" fmla="*/ 229557 h 4977764"/>
              <a:gd name="connsiteX8" fmla="*/ 229557 w 4267200"/>
              <a:gd name="connsiteY8" fmla="*/ 0 h 4977764"/>
              <a:gd name="connsiteX0" fmla="*/ 229773 w 4267416"/>
              <a:gd name="connsiteY0" fmla="*/ 0 h 5006467"/>
              <a:gd name="connsiteX1" fmla="*/ 4037859 w 4267416"/>
              <a:gd name="connsiteY1" fmla="*/ 0 h 5006467"/>
              <a:gd name="connsiteX2" fmla="*/ 4267416 w 4267416"/>
              <a:gd name="connsiteY2" fmla="*/ 229557 h 5006467"/>
              <a:gd name="connsiteX3" fmla="*/ 4267416 w 4267416"/>
              <a:gd name="connsiteY3" fmla="*/ 1377314 h 5006467"/>
              <a:gd name="connsiteX4" fmla="*/ 4267416 w 4267416"/>
              <a:gd name="connsiteY4" fmla="*/ 4968239 h 5006467"/>
              <a:gd name="connsiteX5" fmla="*/ 19266 w 4267416"/>
              <a:gd name="connsiteY5" fmla="*/ 4977764 h 5006467"/>
              <a:gd name="connsiteX6" fmla="*/ 0 w 4267416"/>
              <a:gd name="connsiteY6" fmla="*/ 5006467 h 5006467"/>
              <a:gd name="connsiteX7" fmla="*/ 216 w 4267416"/>
              <a:gd name="connsiteY7" fmla="*/ 229557 h 5006467"/>
              <a:gd name="connsiteX8" fmla="*/ 229773 w 4267416"/>
              <a:gd name="connsiteY8" fmla="*/ 0 h 500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67416" h="5006467">
                <a:moveTo>
                  <a:pt x="229773" y="0"/>
                </a:moveTo>
                <a:lnTo>
                  <a:pt x="4037859" y="0"/>
                </a:lnTo>
                <a:cubicBezTo>
                  <a:pt x="4164640" y="0"/>
                  <a:pt x="4267416" y="102776"/>
                  <a:pt x="4267416" y="229557"/>
                </a:cubicBezTo>
                <a:lnTo>
                  <a:pt x="4267416" y="1377314"/>
                </a:lnTo>
                <a:lnTo>
                  <a:pt x="4267416" y="4968239"/>
                </a:lnTo>
                <a:lnTo>
                  <a:pt x="19266" y="4977764"/>
                </a:lnTo>
                <a:lnTo>
                  <a:pt x="0" y="5006467"/>
                </a:lnTo>
                <a:lnTo>
                  <a:pt x="216" y="229557"/>
                </a:lnTo>
                <a:cubicBezTo>
                  <a:pt x="216" y="102776"/>
                  <a:pt x="102992" y="0"/>
                  <a:pt x="229773" y="0"/>
                </a:cubicBez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7" name="Text 1">
            <a:extLst>
              <a:ext uri="{FF2B5EF4-FFF2-40B4-BE49-F238E27FC236}">
                <a16:creationId xmlns:a16="http://schemas.microsoft.com/office/drawing/2014/main" id="{BFA9C077-BB6F-444D-A921-ADE5ABD5034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993215" y="2467442"/>
            <a:ext cx="4503085" cy="238239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300" spc="-8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>
                <a:effectLst/>
              </a:rPr>
              <a:t>Click to add text</a:t>
            </a:r>
            <a:endParaRPr lang="ru-RU" dirty="0"/>
          </a:p>
        </p:txBody>
      </p:sp>
      <p:sp>
        <p:nvSpPr>
          <p:cNvPr id="15" name="Text 2">
            <a:extLst>
              <a:ext uri="{FF2B5EF4-FFF2-40B4-BE49-F238E27FC236}">
                <a16:creationId xmlns:a16="http://schemas.microsoft.com/office/drawing/2014/main" id="{7F667E02-779B-46A6-9676-BF2727E9B35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994737" y="5230481"/>
            <a:ext cx="2974601" cy="288323"/>
          </a:xfrm>
        </p:spPr>
        <p:txBody>
          <a:bodyPr>
            <a:noAutofit/>
          </a:bodyPr>
          <a:lstStyle>
            <a:lvl1pPr>
              <a:lnSpc>
                <a:spcPts val="2200"/>
              </a:lnSpc>
              <a:defRPr sz="1600" spc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>
                <a:effectLst/>
              </a:rPr>
              <a:t>Click to add text</a:t>
            </a:r>
            <a:endParaRPr lang="ru-RU" dirty="0"/>
          </a:p>
        </p:txBody>
      </p:sp>
      <p:sp>
        <p:nvSpPr>
          <p:cNvPr id="6" name="Icon 2">
            <a:extLst>
              <a:ext uri="{FF2B5EF4-FFF2-40B4-BE49-F238E27FC236}">
                <a16:creationId xmlns:a16="http://schemas.microsoft.com/office/drawing/2014/main" id="{AC05A2DC-685C-484C-9369-CFAD0C6F5290}"/>
              </a:ext>
            </a:extLst>
          </p:cNvPr>
          <p:cNvSpPr>
            <a:spLocks/>
          </p:cNvSpPr>
          <p:nvPr/>
        </p:nvSpPr>
        <p:spPr>
          <a:xfrm>
            <a:off x="1840118" y="755650"/>
            <a:ext cx="10324192" cy="5981700"/>
          </a:xfrm>
          <a:custGeom>
            <a:avLst/>
            <a:gdLst>
              <a:gd name="connsiteX0" fmla="*/ 812058 w 11440729"/>
              <a:gd name="connsiteY0" fmla="*/ 2424987 h 6399091"/>
              <a:gd name="connsiteX1" fmla="*/ 86344 w 11440729"/>
              <a:gd name="connsiteY1" fmla="*/ 3382930 h 6399091"/>
              <a:gd name="connsiteX2" fmla="*/ 115372 w 11440729"/>
              <a:gd name="connsiteY2" fmla="*/ 4021559 h 6399091"/>
              <a:gd name="connsiteX3" fmla="*/ 1000744 w 11440729"/>
              <a:gd name="connsiteY3" fmla="*/ 3948987 h 6399091"/>
              <a:gd name="connsiteX4" fmla="*/ 3105315 w 11440729"/>
              <a:gd name="connsiteY4" fmla="*/ 3194244 h 6399091"/>
              <a:gd name="connsiteX5" fmla="*/ 11407486 w 11440729"/>
              <a:gd name="connsiteY5" fmla="*/ 59159 h 6399091"/>
              <a:gd name="connsiteX6" fmla="*/ 6196858 w 11440729"/>
              <a:gd name="connsiteY6" fmla="*/ 6285787 h 6399091"/>
              <a:gd name="connsiteX7" fmla="*/ 10914001 w 11440729"/>
              <a:gd name="connsiteY7" fmla="*/ 4050587 h 639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440729" h="6399091">
                <a:moveTo>
                  <a:pt x="812058" y="2424987"/>
                </a:moveTo>
                <a:cubicBezTo>
                  <a:pt x="507258" y="2770911"/>
                  <a:pt x="202458" y="3116835"/>
                  <a:pt x="86344" y="3382930"/>
                </a:cubicBezTo>
                <a:cubicBezTo>
                  <a:pt x="-29770" y="3649025"/>
                  <a:pt x="-37028" y="3927216"/>
                  <a:pt x="115372" y="4021559"/>
                </a:cubicBezTo>
                <a:cubicBezTo>
                  <a:pt x="267772" y="4115902"/>
                  <a:pt x="502420" y="4086873"/>
                  <a:pt x="1000744" y="3948987"/>
                </a:cubicBezTo>
                <a:cubicBezTo>
                  <a:pt x="1499068" y="3811101"/>
                  <a:pt x="3105315" y="3194244"/>
                  <a:pt x="3105315" y="3194244"/>
                </a:cubicBezTo>
                <a:cubicBezTo>
                  <a:pt x="4839772" y="2545939"/>
                  <a:pt x="10892229" y="-456098"/>
                  <a:pt x="11407486" y="59159"/>
                </a:cubicBezTo>
                <a:cubicBezTo>
                  <a:pt x="11922743" y="574416"/>
                  <a:pt x="6279105" y="5620549"/>
                  <a:pt x="6196858" y="6285787"/>
                </a:cubicBezTo>
                <a:cubicBezTo>
                  <a:pt x="6114611" y="6951025"/>
                  <a:pt x="10016534" y="4488435"/>
                  <a:pt x="10914001" y="4050587"/>
                </a:cubicBezTo>
              </a:path>
            </a:pathLst>
          </a:cu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58000">
                  <a:schemeClr val="accent1">
                    <a:lumMod val="45000"/>
                    <a:lumOff val="55000"/>
                    <a:alpha val="23000"/>
                  </a:schemeClr>
                </a:gs>
                <a:gs pos="31000">
                  <a:schemeClr val="accent1">
                    <a:lumMod val="30000"/>
                    <a:lumOff val="70000"/>
                    <a:alpha val="0"/>
                  </a:schemeClr>
                </a:gs>
              </a:gsLst>
              <a:lin ang="5400000" scaled="1"/>
            </a:gra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9" name="Icon 3">
            <a:extLst>
              <a:ext uri="{FF2B5EF4-FFF2-40B4-BE49-F238E27FC236}">
                <a16:creationId xmlns:a16="http://schemas.microsoft.com/office/drawing/2014/main" id="{46AC4CC5-86AE-4FC0-8181-B79862790D6A}"/>
              </a:ext>
            </a:extLst>
          </p:cNvPr>
          <p:cNvSpPr>
            <a:spLocks/>
          </p:cNvSpPr>
          <p:nvPr/>
        </p:nvSpPr>
        <p:spPr>
          <a:xfrm>
            <a:off x="809830" y="843596"/>
            <a:ext cx="10029620" cy="5981700"/>
          </a:xfrm>
          <a:custGeom>
            <a:avLst/>
            <a:gdLst>
              <a:gd name="connsiteX0" fmla="*/ 3506318 w 11213404"/>
              <a:gd name="connsiteY0" fmla="*/ 753613 h 6496020"/>
              <a:gd name="connsiteX1" fmla="*/ 487347 w 11213404"/>
              <a:gd name="connsiteY1" fmla="*/ 2829156 h 6496020"/>
              <a:gd name="connsiteX2" fmla="*/ 908261 w 11213404"/>
              <a:gd name="connsiteY2" fmla="*/ 3569384 h 6496020"/>
              <a:gd name="connsiteX3" fmla="*/ 9036261 w 11213404"/>
              <a:gd name="connsiteY3" fmla="*/ 144013 h 6496020"/>
              <a:gd name="connsiteX4" fmla="*/ 9341061 w 11213404"/>
              <a:gd name="connsiteY4" fmla="*/ 1145498 h 6496020"/>
              <a:gd name="connsiteX5" fmla="*/ 4609404 w 11213404"/>
              <a:gd name="connsiteY5" fmla="*/ 5688470 h 6496020"/>
              <a:gd name="connsiteX6" fmla="*/ 5320604 w 11213404"/>
              <a:gd name="connsiteY6" fmla="*/ 6312584 h 6496020"/>
              <a:gd name="connsiteX7" fmla="*/ 11213404 w 11213404"/>
              <a:gd name="connsiteY7" fmla="*/ 3612927 h 6496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213404" h="6496020">
                <a:moveTo>
                  <a:pt x="3506318" y="753613"/>
                </a:moveTo>
                <a:cubicBezTo>
                  <a:pt x="2213337" y="1556737"/>
                  <a:pt x="920357" y="2359861"/>
                  <a:pt x="487347" y="2829156"/>
                </a:cubicBezTo>
                <a:cubicBezTo>
                  <a:pt x="54337" y="3298451"/>
                  <a:pt x="-516558" y="4016908"/>
                  <a:pt x="908261" y="3569384"/>
                </a:cubicBezTo>
                <a:cubicBezTo>
                  <a:pt x="2333080" y="3121860"/>
                  <a:pt x="7630794" y="547994"/>
                  <a:pt x="9036261" y="144013"/>
                </a:cubicBezTo>
                <a:cubicBezTo>
                  <a:pt x="10441728" y="-259968"/>
                  <a:pt x="10078870" y="221422"/>
                  <a:pt x="9341061" y="1145498"/>
                </a:cubicBezTo>
                <a:cubicBezTo>
                  <a:pt x="8603252" y="2069574"/>
                  <a:pt x="5279480" y="4827289"/>
                  <a:pt x="4609404" y="5688470"/>
                </a:cubicBezTo>
                <a:cubicBezTo>
                  <a:pt x="3939328" y="6549651"/>
                  <a:pt x="4219937" y="6658508"/>
                  <a:pt x="5320604" y="6312584"/>
                </a:cubicBezTo>
                <a:cubicBezTo>
                  <a:pt x="6421271" y="5966660"/>
                  <a:pt x="10139347" y="4263651"/>
                  <a:pt x="11213404" y="3612927"/>
                </a:cubicBezTo>
              </a:path>
            </a:pathLst>
          </a:custGeom>
          <a:noFill/>
          <a:ln>
            <a:solidFill>
              <a:srgbClr val="AFCBD9">
                <a:alpha val="1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11" name="Circle 1">
            <a:extLst>
              <a:ext uri="{FF2B5EF4-FFF2-40B4-BE49-F238E27FC236}">
                <a16:creationId xmlns:a16="http://schemas.microsoft.com/office/drawing/2014/main" id="{C5547CD5-B2DF-45DF-B334-CD315E077223}"/>
              </a:ext>
            </a:extLst>
          </p:cNvPr>
          <p:cNvSpPr/>
          <p:nvPr/>
        </p:nvSpPr>
        <p:spPr>
          <a:xfrm>
            <a:off x="2747615" y="6254323"/>
            <a:ext cx="182959" cy="178013"/>
          </a:xfrm>
          <a:prstGeom prst="ellipse">
            <a:avLst/>
          </a:prstGeom>
          <a:solidFill>
            <a:srgbClr val="E7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12" name="Circle 2">
            <a:extLst>
              <a:ext uri="{FF2B5EF4-FFF2-40B4-BE49-F238E27FC236}">
                <a16:creationId xmlns:a16="http://schemas.microsoft.com/office/drawing/2014/main" id="{1AF3B60C-8F0A-4AD4-844E-FFCFEA7FBA0A}"/>
              </a:ext>
            </a:extLst>
          </p:cNvPr>
          <p:cNvSpPr/>
          <p:nvPr/>
        </p:nvSpPr>
        <p:spPr>
          <a:xfrm>
            <a:off x="2689189" y="5857446"/>
            <a:ext cx="116851" cy="113692"/>
          </a:xfrm>
          <a:prstGeom prst="ellipse">
            <a:avLst/>
          </a:prstGeom>
          <a:solidFill>
            <a:srgbClr val="E7F6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r>
              <a:rPr lang="ru-RU" dirty="0"/>
              <a:t> </a:t>
            </a:r>
          </a:p>
        </p:txBody>
      </p:sp>
      <p:sp>
        <p:nvSpPr>
          <p:cNvPr id="16" name="Circle 3">
            <a:extLst>
              <a:ext uri="{FF2B5EF4-FFF2-40B4-BE49-F238E27FC236}">
                <a16:creationId xmlns:a16="http://schemas.microsoft.com/office/drawing/2014/main" id="{9CFC8685-64BB-440B-8D6F-C27EB8090D94}"/>
              </a:ext>
            </a:extLst>
          </p:cNvPr>
          <p:cNvSpPr>
            <a:spLocks noChangeAspect="1"/>
          </p:cNvSpPr>
          <p:nvPr/>
        </p:nvSpPr>
        <p:spPr>
          <a:xfrm>
            <a:off x="1851888" y="6136973"/>
            <a:ext cx="473296" cy="473296"/>
          </a:xfrm>
          <a:prstGeom prst="ellipse">
            <a:avLst/>
          </a:prstGeom>
          <a:solidFill>
            <a:srgbClr val="F0DAFC">
              <a:alpha val="30000"/>
            </a:srgbClr>
          </a:solidFill>
          <a:ln>
            <a:noFill/>
          </a:ln>
          <a:effectLst>
            <a:outerShdw sx="1000" sy="1000" algn="ctr" rotWithShape="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23" name="Text 3">
            <a:extLst>
              <a:ext uri="{FF2B5EF4-FFF2-40B4-BE49-F238E27FC236}">
                <a16:creationId xmlns:a16="http://schemas.microsoft.com/office/drawing/2014/main" id="{03D332F6-377F-4A37-9DC8-1AEAA54BF36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992777" y="5492450"/>
            <a:ext cx="2976562" cy="294350"/>
          </a:xfrm>
        </p:spPr>
        <p:txBody>
          <a:bodyPr>
            <a:noAutofit/>
          </a:bodyPr>
          <a:lstStyle>
            <a:lvl1pPr>
              <a:lnSpc>
                <a:spcPts val="2200"/>
              </a:lnSpc>
              <a:defRPr sz="160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>
                <a:effectLst/>
              </a:rPr>
              <a:t>Click to add text</a:t>
            </a:r>
            <a:endParaRPr lang="ru-RU" dirty="0"/>
          </a:p>
        </p:txBody>
      </p:sp>
      <p:sp>
        <p:nvSpPr>
          <p:cNvPr id="41" name="Title">
            <a:extLst>
              <a:ext uri="{FF2B5EF4-FFF2-40B4-BE49-F238E27FC236}">
                <a16:creationId xmlns:a16="http://schemas.microsoft.com/office/drawing/2014/main" id="{58B18640-D79B-49AD-BFE4-ED9D24F60E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36924" y="769333"/>
            <a:ext cx="6318152" cy="771970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  <p:sp>
        <p:nvSpPr>
          <p:cNvPr id="17" name="Circle 4">
            <a:extLst>
              <a:ext uri="{FF2B5EF4-FFF2-40B4-BE49-F238E27FC236}">
                <a16:creationId xmlns:a16="http://schemas.microsoft.com/office/drawing/2014/main" id="{0DE2AEF8-D1C4-4A0C-8277-8E6915F71810}"/>
              </a:ext>
            </a:extLst>
          </p:cNvPr>
          <p:cNvSpPr/>
          <p:nvPr/>
        </p:nvSpPr>
        <p:spPr>
          <a:xfrm>
            <a:off x="11492006" y="4259585"/>
            <a:ext cx="287171" cy="287171"/>
          </a:xfrm>
          <a:prstGeom prst="ellipse">
            <a:avLst/>
          </a:prstGeom>
          <a:solidFill>
            <a:srgbClr val="CDECD7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18" name="Circle 5">
            <a:extLst>
              <a:ext uri="{FF2B5EF4-FFF2-40B4-BE49-F238E27FC236}">
                <a16:creationId xmlns:a16="http://schemas.microsoft.com/office/drawing/2014/main" id="{B098AA59-A6F8-419A-9F10-4B1B10974131}"/>
              </a:ext>
            </a:extLst>
          </p:cNvPr>
          <p:cNvSpPr/>
          <p:nvPr/>
        </p:nvSpPr>
        <p:spPr>
          <a:xfrm>
            <a:off x="11492006" y="4757894"/>
            <a:ext cx="125412" cy="125412"/>
          </a:xfrm>
          <a:prstGeom prst="ellipse">
            <a:avLst/>
          </a:prstGeom>
          <a:solidFill>
            <a:srgbClr val="CDECD7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801235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768">
          <p15:clr>
            <a:srgbClr val="FBAE40"/>
          </p15:clr>
        </p15:guide>
        <p15:guide id="2" pos="55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Critical Thinking | Problem Solving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B7CFF-9D0F-4207-96F3-BAF0164D1E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581268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is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icture 1">
            <a:extLst>
              <a:ext uri="{FF2B5EF4-FFF2-40B4-BE49-F238E27FC236}">
                <a16:creationId xmlns:a16="http://schemas.microsoft.com/office/drawing/2014/main" id="{B68C5ACF-0EEB-41C8-A7A6-A1D85A70FBAB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134227" y="899601"/>
            <a:ext cx="4562827" cy="5388140"/>
          </a:xfrm>
          <a:prstGeom prst="roundRect">
            <a:avLst>
              <a:gd name="adj" fmla="val 5129"/>
            </a:avLst>
          </a:prstGeom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  <a:endParaRPr lang="ru-RU"/>
          </a:p>
        </p:txBody>
      </p:sp>
      <p:sp>
        <p:nvSpPr>
          <p:cNvPr id="4" name="Title">
            <a:extLst>
              <a:ext uri="{FF2B5EF4-FFF2-40B4-BE49-F238E27FC236}">
                <a16:creationId xmlns:a16="http://schemas.microsoft.com/office/drawing/2014/main" id="{43AB56C1-0678-4D4D-A0C1-BF6FB90608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6902" y="774984"/>
            <a:ext cx="5782574" cy="832402"/>
          </a:xfrm>
        </p:spPr>
        <p:txBody>
          <a:bodyPr anchor="t">
            <a:noAutofit/>
          </a:bodyPr>
          <a:lstStyle>
            <a:lvl1pPr>
              <a:lnSpc>
                <a:spcPct val="100000"/>
              </a:lnSpc>
              <a:defRPr lang="ru-RU" dirty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  <p:sp>
        <p:nvSpPr>
          <p:cNvPr id="7" name="Text 1">
            <a:extLst>
              <a:ext uri="{FF2B5EF4-FFF2-40B4-BE49-F238E27FC236}">
                <a16:creationId xmlns:a16="http://schemas.microsoft.com/office/drawing/2014/main" id="{131EF732-11E0-417C-9CBE-68E3B1D7755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086806" y="2219325"/>
            <a:ext cx="4464914" cy="3051806"/>
          </a:xfrm>
        </p:spPr>
        <p:txBody>
          <a:bodyPr>
            <a:noAutofit/>
          </a:bodyPr>
          <a:lstStyle>
            <a:lvl1pPr>
              <a:lnSpc>
                <a:spcPts val="2400"/>
              </a:lnSpc>
              <a:defRPr sz="2000" spc="-2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>
                <a:effectLst/>
              </a:rPr>
              <a:t>Click to add text</a:t>
            </a:r>
            <a:endParaRPr lang="ru-RU" dirty="0"/>
          </a:p>
        </p:txBody>
      </p:sp>
      <p:sp>
        <p:nvSpPr>
          <p:cNvPr id="9" name="Icon 1">
            <a:extLst>
              <a:ext uri="{FF2B5EF4-FFF2-40B4-BE49-F238E27FC236}">
                <a16:creationId xmlns:a16="http://schemas.microsoft.com/office/drawing/2014/main" id="{DBBD6A31-3FEB-4638-BB53-BD0CDE598A06}"/>
              </a:ext>
            </a:extLst>
          </p:cNvPr>
          <p:cNvSpPr>
            <a:spLocks/>
          </p:cNvSpPr>
          <p:nvPr/>
        </p:nvSpPr>
        <p:spPr>
          <a:xfrm>
            <a:off x="1840118" y="755650"/>
            <a:ext cx="10324192" cy="5981700"/>
          </a:xfrm>
          <a:custGeom>
            <a:avLst/>
            <a:gdLst>
              <a:gd name="connsiteX0" fmla="*/ 812058 w 11440729"/>
              <a:gd name="connsiteY0" fmla="*/ 2424987 h 6399091"/>
              <a:gd name="connsiteX1" fmla="*/ 86344 w 11440729"/>
              <a:gd name="connsiteY1" fmla="*/ 3382930 h 6399091"/>
              <a:gd name="connsiteX2" fmla="*/ 115372 w 11440729"/>
              <a:gd name="connsiteY2" fmla="*/ 4021559 h 6399091"/>
              <a:gd name="connsiteX3" fmla="*/ 1000744 w 11440729"/>
              <a:gd name="connsiteY3" fmla="*/ 3948987 h 6399091"/>
              <a:gd name="connsiteX4" fmla="*/ 3105315 w 11440729"/>
              <a:gd name="connsiteY4" fmla="*/ 3194244 h 6399091"/>
              <a:gd name="connsiteX5" fmla="*/ 11407486 w 11440729"/>
              <a:gd name="connsiteY5" fmla="*/ 59159 h 6399091"/>
              <a:gd name="connsiteX6" fmla="*/ 6196858 w 11440729"/>
              <a:gd name="connsiteY6" fmla="*/ 6285787 h 6399091"/>
              <a:gd name="connsiteX7" fmla="*/ 10914001 w 11440729"/>
              <a:gd name="connsiteY7" fmla="*/ 4050587 h 639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440729" h="6399091">
                <a:moveTo>
                  <a:pt x="812058" y="2424987"/>
                </a:moveTo>
                <a:cubicBezTo>
                  <a:pt x="507258" y="2770911"/>
                  <a:pt x="202458" y="3116835"/>
                  <a:pt x="86344" y="3382930"/>
                </a:cubicBezTo>
                <a:cubicBezTo>
                  <a:pt x="-29770" y="3649025"/>
                  <a:pt x="-37028" y="3927216"/>
                  <a:pt x="115372" y="4021559"/>
                </a:cubicBezTo>
                <a:cubicBezTo>
                  <a:pt x="267772" y="4115902"/>
                  <a:pt x="502420" y="4086873"/>
                  <a:pt x="1000744" y="3948987"/>
                </a:cubicBezTo>
                <a:cubicBezTo>
                  <a:pt x="1499068" y="3811101"/>
                  <a:pt x="3105315" y="3194244"/>
                  <a:pt x="3105315" y="3194244"/>
                </a:cubicBezTo>
                <a:cubicBezTo>
                  <a:pt x="4839772" y="2545939"/>
                  <a:pt x="10892229" y="-456098"/>
                  <a:pt x="11407486" y="59159"/>
                </a:cubicBezTo>
                <a:cubicBezTo>
                  <a:pt x="11922743" y="574416"/>
                  <a:pt x="6279105" y="5620549"/>
                  <a:pt x="6196858" y="6285787"/>
                </a:cubicBezTo>
                <a:cubicBezTo>
                  <a:pt x="6114611" y="6951025"/>
                  <a:pt x="10016534" y="4488435"/>
                  <a:pt x="10914001" y="4050587"/>
                </a:cubicBezTo>
              </a:path>
            </a:pathLst>
          </a:cu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58000">
                  <a:schemeClr val="accent1">
                    <a:lumMod val="45000"/>
                    <a:lumOff val="55000"/>
                    <a:alpha val="29000"/>
                  </a:schemeClr>
                </a:gs>
                <a:gs pos="31000">
                  <a:schemeClr val="accent1">
                    <a:lumMod val="30000"/>
                    <a:lumOff val="70000"/>
                    <a:alpha val="0"/>
                  </a:schemeClr>
                </a:gs>
              </a:gsLst>
              <a:lin ang="5400000" scaled="1"/>
            </a:gra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12" name="Icon 2">
            <a:extLst>
              <a:ext uri="{FF2B5EF4-FFF2-40B4-BE49-F238E27FC236}">
                <a16:creationId xmlns:a16="http://schemas.microsoft.com/office/drawing/2014/main" id="{00D3E79B-6647-4717-AB33-73062782157E}"/>
              </a:ext>
            </a:extLst>
          </p:cNvPr>
          <p:cNvSpPr>
            <a:spLocks/>
          </p:cNvSpPr>
          <p:nvPr/>
        </p:nvSpPr>
        <p:spPr>
          <a:xfrm>
            <a:off x="809830" y="843596"/>
            <a:ext cx="10029620" cy="5981700"/>
          </a:xfrm>
          <a:custGeom>
            <a:avLst/>
            <a:gdLst>
              <a:gd name="connsiteX0" fmla="*/ 3506318 w 11213404"/>
              <a:gd name="connsiteY0" fmla="*/ 753613 h 6496020"/>
              <a:gd name="connsiteX1" fmla="*/ 487347 w 11213404"/>
              <a:gd name="connsiteY1" fmla="*/ 2829156 h 6496020"/>
              <a:gd name="connsiteX2" fmla="*/ 908261 w 11213404"/>
              <a:gd name="connsiteY2" fmla="*/ 3569384 h 6496020"/>
              <a:gd name="connsiteX3" fmla="*/ 9036261 w 11213404"/>
              <a:gd name="connsiteY3" fmla="*/ 144013 h 6496020"/>
              <a:gd name="connsiteX4" fmla="*/ 9341061 w 11213404"/>
              <a:gd name="connsiteY4" fmla="*/ 1145498 h 6496020"/>
              <a:gd name="connsiteX5" fmla="*/ 4609404 w 11213404"/>
              <a:gd name="connsiteY5" fmla="*/ 5688470 h 6496020"/>
              <a:gd name="connsiteX6" fmla="*/ 5320604 w 11213404"/>
              <a:gd name="connsiteY6" fmla="*/ 6312584 h 6496020"/>
              <a:gd name="connsiteX7" fmla="*/ 11213404 w 11213404"/>
              <a:gd name="connsiteY7" fmla="*/ 3612927 h 6496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213404" h="6496020">
                <a:moveTo>
                  <a:pt x="3506318" y="753613"/>
                </a:moveTo>
                <a:cubicBezTo>
                  <a:pt x="2213337" y="1556737"/>
                  <a:pt x="920357" y="2359861"/>
                  <a:pt x="487347" y="2829156"/>
                </a:cubicBezTo>
                <a:cubicBezTo>
                  <a:pt x="54337" y="3298451"/>
                  <a:pt x="-516558" y="4016908"/>
                  <a:pt x="908261" y="3569384"/>
                </a:cubicBezTo>
                <a:cubicBezTo>
                  <a:pt x="2333080" y="3121860"/>
                  <a:pt x="7630794" y="547994"/>
                  <a:pt x="9036261" y="144013"/>
                </a:cubicBezTo>
                <a:cubicBezTo>
                  <a:pt x="10441728" y="-259968"/>
                  <a:pt x="10078870" y="221422"/>
                  <a:pt x="9341061" y="1145498"/>
                </a:cubicBezTo>
                <a:cubicBezTo>
                  <a:pt x="8603252" y="2069574"/>
                  <a:pt x="5279480" y="4827289"/>
                  <a:pt x="4609404" y="5688470"/>
                </a:cubicBezTo>
                <a:cubicBezTo>
                  <a:pt x="3939328" y="6549651"/>
                  <a:pt x="4219937" y="6658508"/>
                  <a:pt x="5320604" y="6312584"/>
                </a:cubicBezTo>
                <a:cubicBezTo>
                  <a:pt x="6421271" y="5966660"/>
                  <a:pt x="10139347" y="4263651"/>
                  <a:pt x="11213404" y="3612927"/>
                </a:cubicBezTo>
              </a:path>
            </a:pathLst>
          </a:custGeom>
          <a:noFill/>
          <a:ln>
            <a:solidFill>
              <a:srgbClr val="AFCBD9">
                <a:alpha val="1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14" name="Circle 1">
            <a:extLst>
              <a:ext uri="{FF2B5EF4-FFF2-40B4-BE49-F238E27FC236}">
                <a16:creationId xmlns:a16="http://schemas.microsoft.com/office/drawing/2014/main" id="{FA218341-FCE3-4248-91F8-36AF33947CFF}"/>
              </a:ext>
            </a:extLst>
          </p:cNvPr>
          <p:cNvSpPr/>
          <p:nvPr/>
        </p:nvSpPr>
        <p:spPr>
          <a:xfrm>
            <a:off x="1521645" y="6287741"/>
            <a:ext cx="182959" cy="178013"/>
          </a:xfrm>
          <a:prstGeom prst="ellipse">
            <a:avLst/>
          </a:prstGeom>
          <a:solidFill>
            <a:srgbClr val="E7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15" name="Circle 2">
            <a:extLst>
              <a:ext uri="{FF2B5EF4-FFF2-40B4-BE49-F238E27FC236}">
                <a16:creationId xmlns:a16="http://schemas.microsoft.com/office/drawing/2014/main" id="{148E35B3-5B42-4F10-90A4-B845107174B2}"/>
              </a:ext>
            </a:extLst>
          </p:cNvPr>
          <p:cNvSpPr/>
          <p:nvPr/>
        </p:nvSpPr>
        <p:spPr>
          <a:xfrm>
            <a:off x="1216439" y="6166558"/>
            <a:ext cx="124550" cy="121183"/>
          </a:xfrm>
          <a:prstGeom prst="ellipse">
            <a:avLst/>
          </a:prstGeom>
          <a:solidFill>
            <a:srgbClr val="E7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r>
              <a:rPr lang="ru-RU" dirty="0"/>
              <a:t> </a:t>
            </a:r>
          </a:p>
        </p:txBody>
      </p:sp>
      <p:sp>
        <p:nvSpPr>
          <p:cNvPr id="18" name="Circle 3">
            <a:extLst>
              <a:ext uri="{FF2B5EF4-FFF2-40B4-BE49-F238E27FC236}">
                <a16:creationId xmlns:a16="http://schemas.microsoft.com/office/drawing/2014/main" id="{72B7ABEB-530A-4572-A341-B61EED4A00CD}"/>
              </a:ext>
            </a:extLst>
          </p:cNvPr>
          <p:cNvSpPr>
            <a:spLocks noChangeAspect="1"/>
          </p:cNvSpPr>
          <p:nvPr/>
        </p:nvSpPr>
        <p:spPr>
          <a:xfrm>
            <a:off x="1639992" y="5664130"/>
            <a:ext cx="446814" cy="446814"/>
          </a:xfrm>
          <a:prstGeom prst="ellipse">
            <a:avLst/>
          </a:prstGeom>
          <a:solidFill>
            <a:srgbClr val="F0DAFC">
              <a:alpha val="30000"/>
            </a:srgbClr>
          </a:solidFill>
          <a:ln>
            <a:noFill/>
          </a:ln>
          <a:effectLst>
            <a:outerShdw sx="1000" sy="1000" algn="ctr" rotWithShape="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25" name="Text 2">
            <a:extLst>
              <a:ext uri="{FF2B5EF4-FFF2-40B4-BE49-F238E27FC236}">
                <a16:creationId xmlns:a16="http://schemas.microsoft.com/office/drawing/2014/main" id="{42C98CB9-67F3-498A-AD04-0AA64633D40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86806" y="5726081"/>
            <a:ext cx="2905697" cy="288323"/>
          </a:xfrm>
        </p:spPr>
        <p:txBody>
          <a:bodyPr>
            <a:noAutofit/>
          </a:bodyPr>
          <a:lstStyle>
            <a:lvl1pPr>
              <a:lnSpc>
                <a:spcPts val="2200"/>
              </a:lnSpc>
              <a:defRPr sz="1600" spc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>
                <a:effectLst/>
              </a:rPr>
              <a:t>Click to add text</a:t>
            </a:r>
            <a:endParaRPr lang="ru-RU" dirty="0"/>
          </a:p>
        </p:txBody>
      </p:sp>
      <p:sp>
        <p:nvSpPr>
          <p:cNvPr id="26" name="Text 3">
            <a:extLst>
              <a:ext uri="{FF2B5EF4-FFF2-40B4-BE49-F238E27FC236}">
                <a16:creationId xmlns:a16="http://schemas.microsoft.com/office/drawing/2014/main" id="{7E05874F-1848-4B18-921F-253E051E8A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084846" y="5988050"/>
            <a:ext cx="2907613" cy="294350"/>
          </a:xfrm>
        </p:spPr>
        <p:txBody>
          <a:bodyPr>
            <a:noAutofit/>
          </a:bodyPr>
          <a:lstStyle>
            <a:lvl1pPr>
              <a:lnSpc>
                <a:spcPts val="2200"/>
              </a:lnSpc>
              <a:defRPr sz="1600" spc="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>
                <a:effectLst/>
              </a:rPr>
              <a:t>Click to add text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721623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155">
          <p15:clr>
            <a:srgbClr val="FBAE40"/>
          </p15:clr>
        </p15:guide>
        <p15:guide id="2" pos="4634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World M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>
            <a:extLst>
              <a:ext uri="{FF2B5EF4-FFF2-40B4-BE49-F238E27FC236}">
                <a16:creationId xmlns:a16="http://schemas.microsoft.com/office/drawing/2014/main" id="{43AB56C1-0678-4D4D-A0C1-BF6FB90608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7900" y="774401"/>
            <a:ext cx="5995194" cy="909289"/>
          </a:xfrm>
        </p:spPr>
        <p:txBody>
          <a:bodyPr anchor="t">
            <a:noAutofit/>
          </a:bodyPr>
          <a:lstStyle>
            <a:lvl1pPr>
              <a:lnSpc>
                <a:spcPct val="100000"/>
              </a:lnSpc>
              <a:defRPr lang="ru-RU" dirty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  <p:sp>
        <p:nvSpPr>
          <p:cNvPr id="8" name="Icon 1">
            <a:extLst>
              <a:ext uri="{FF2B5EF4-FFF2-40B4-BE49-F238E27FC236}">
                <a16:creationId xmlns:a16="http://schemas.microsoft.com/office/drawing/2014/main" id="{6A7334A0-2080-4E23-B7DB-1091714C4DD6}"/>
              </a:ext>
            </a:extLst>
          </p:cNvPr>
          <p:cNvSpPr/>
          <p:nvPr/>
        </p:nvSpPr>
        <p:spPr>
          <a:xfrm>
            <a:off x="984195" y="1889762"/>
            <a:ext cx="4235506" cy="4996886"/>
          </a:xfrm>
          <a:custGeom>
            <a:avLst/>
            <a:gdLst>
              <a:gd name="connsiteX0" fmla="*/ 229557 w 4267200"/>
              <a:gd name="connsiteY0" fmla="*/ 0 h 1377314"/>
              <a:gd name="connsiteX1" fmla="*/ 4037643 w 4267200"/>
              <a:gd name="connsiteY1" fmla="*/ 0 h 1377314"/>
              <a:gd name="connsiteX2" fmla="*/ 4267200 w 4267200"/>
              <a:gd name="connsiteY2" fmla="*/ 229557 h 1377314"/>
              <a:gd name="connsiteX3" fmla="*/ 4267200 w 4267200"/>
              <a:gd name="connsiteY3" fmla="*/ 1377314 h 1377314"/>
              <a:gd name="connsiteX4" fmla="*/ 4267200 w 4267200"/>
              <a:gd name="connsiteY4" fmla="*/ 1377314 h 1377314"/>
              <a:gd name="connsiteX5" fmla="*/ 0 w 4267200"/>
              <a:gd name="connsiteY5" fmla="*/ 1377314 h 1377314"/>
              <a:gd name="connsiteX6" fmla="*/ 0 w 4267200"/>
              <a:gd name="connsiteY6" fmla="*/ 1377314 h 1377314"/>
              <a:gd name="connsiteX7" fmla="*/ 0 w 4267200"/>
              <a:gd name="connsiteY7" fmla="*/ 229557 h 1377314"/>
              <a:gd name="connsiteX8" fmla="*/ 229557 w 4267200"/>
              <a:gd name="connsiteY8" fmla="*/ 0 h 1377314"/>
              <a:gd name="connsiteX0" fmla="*/ 229557 w 4267200"/>
              <a:gd name="connsiteY0" fmla="*/ 0 h 4968239"/>
              <a:gd name="connsiteX1" fmla="*/ 4037643 w 4267200"/>
              <a:gd name="connsiteY1" fmla="*/ 0 h 4968239"/>
              <a:gd name="connsiteX2" fmla="*/ 4267200 w 4267200"/>
              <a:gd name="connsiteY2" fmla="*/ 229557 h 4968239"/>
              <a:gd name="connsiteX3" fmla="*/ 4267200 w 4267200"/>
              <a:gd name="connsiteY3" fmla="*/ 1377314 h 4968239"/>
              <a:gd name="connsiteX4" fmla="*/ 4267200 w 4267200"/>
              <a:gd name="connsiteY4" fmla="*/ 4968239 h 4968239"/>
              <a:gd name="connsiteX5" fmla="*/ 0 w 4267200"/>
              <a:gd name="connsiteY5" fmla="*/ 1377314 h 4968239"/>
              <a:gd name="connsiteX6" fmla="*/ 0 w 4267200"/>
              <a:gd name="connsiteY6" fmla="*/ 1377314 h 4968239"/>
              <a:gd name="connsiteX7" fmla="*/ 0 w 4267200"/>
              <a:gd name="connsiteY7" fmla="*/ 229557 h 4968239"/>
              <a:gd name="connsiteX8" fmla="*/ 229557 w 4267200"/>
              <a:gd name="connsiteY8" fmla="*/ 0 h 4968239"/>
              <a:gd name="connsiteX0" fmla="*/ 229557 w 4267200"/>
              <a:gd name="connsiteY0" fmla="*/ 0 h 4968239"/>
              <a:gd name="connsiteX1" fmla="*/ 4037643 w 4267200"/>
              <a:gd name="connsiteY1" fmla="*/ 0 h 4968239"/>
              <a:gd name="connsiteX2" fmla="*/ 4267200 w 4267200"/>
              <a:gd name="connsiteY2" fmla="*/ 229557 h 4968239"/>
              <a:gd name="connsiteX3" fmla="*/ 4267200 w 4267200"/>
              <a:gd name="connsiteY3" fmla="*/ 1377314 h 4968239"/>
              <a:gd name="connsiteX4" fmla="*/ 4267200 w 4267200"/>
              <a:gd name="connsiteY4" fmla="*/ 4968239 h 4968239"/>
              <a:gd name="connsiteX5" fmla="*/ 0 w 4267200"/>
              <a:gd name="connsiteY5" fmla="*/ 1377314 h 4968239"/>
              <a:gd name="connsiteX6" fmla="*/ 28575 w 4267200"/>
              <a:gd name="connsiteY6" fmla="*/ 4939664 h 4968239"/>
              <a:gd name="connsiteX7" fmla="*/ 0 w 4267200"/>
              <a:gd name="connsiteY7" fmla="*/ 229557 h 4968239"/>
              <a:gd name="connsiteX8" fmla="*/ 229557 w 4267200"/>
              <a:gd name="connsiteY8" fmla="*/ 0 h 4968239"/>
              <a:gd name="connsiteX0" fmla="*/ 229557 w 4267200"/>
              <a:gd name="connsiteY0" fmla="*/ 0 h 4977764"/>
              <a:gd name="connsiteX1" fmla="*/ 4037643 w 4267200"/>
              <a:gd name="connsiteY1" fmla="*/ 0 h 4977764"/>
              <a:gd name="connsiteX2" fmla="*/ 4267200 w 4267200"/>
              <a:gd name="connsiteY2" fmla="*/ 229557 h 4977764"/>
              <a:gd name="connsiteX3" fmla="*/ 4267200 w 4267200"/>
              <a:gd name="connsiteY3" fmla="*/ 1377314 h 4977764"/>
              <a:gd name="connsiteX4" fmla="*/ 4267200 w 4267200"/>
              <a:gd name="connsiteY4" fmla="*/ 4968239 h 4977764"/>
              <a:gd name="connsiteX5" fmla="*/ 19050 w 4267200"/>
              <a:gd name="connsiteY5" fmla="*/ 4977764 h 4977764"/>
              <a:gd name="connsiteX6" fmla="*/ 28575 w 4267200"/>
              <a:gd name="connsiteY6" fmla="*/ 4939664 h 4977764"/>
              <a:gd name="connsiteX7" fmla="*/ 0 w 4267200"/>
              <a:gd name="connsiteY7" fmla="*/ 229557 h 4977764"/>
              <a:gd name="connsiteX8" fmla="*/ 229557 w 4267200"/>
              <a:gd name="connsiteY8" fmla="*/ 0 h 4977764"/>
              <a:gd name="connsiteX0" fmla="*/ 229773 w 4267416"/>
              <a:gd name="connsiteY0" fmla="*/ 0 h 5006467"/>
              <a:gd name="connsiteX1" fmla="*/ 4037859 w 4267416"/>
              <a:gd name="connsiteY1" fmla="*/ 0 h 5006467"/>
              <a:gd name="connsiteX2" fmla="*/ 4267416 w 4267416"/>
              <a:gd name="connsiteY2" fmla="*/ 229557 h 5006467"/>
              <a:gd name="connsiteX3" fmla="*/ 4267416 w 4267416"/>
              <a:gd name="connsiteY3" fmla="*/ 1377314 h 5006467"/>
              <a:gd name="connsiteX4" fmla="*/ 4267416 w 4267416"/>
              <a:gd name="connsiteY4" fmla="*/ 4968239 h 5006467"/>
              <a:gd name="connsiteX5" fmla="*/ 19266 w 4267416"/>
              <a:gd name="connsiteY5" fmla="*/ 4977764 h 5006467"/>
              <a:gd name="connsiteX6" fmla="*/ 0 w 4267416"/>
              <a:gd name="connsiteY6" fmla="*/ 5006467 h 5006467"/>
              <a:gd name="connsiteX7" fmla="*/ 216 w 4267416"/>
              <a:gd name="connsiteY7" fmla="*/ 229557 h 5006467"/>
              <a:gd name="connsiteX8" fmla="*/ 229773 w 4267416"/>
              <a:gd name="connsiteY8" fmla="*/ 0 h 500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67416" h="5006467">
                <a:moveTo>
                  <a:pt x="229773" y="0"/>
                </a:moveTo>
                <a:lnTo>
                  <a:pt x="4037859" y="0"/>
                </a:lnTo>
                <a:cubicBezTo>
                  <a:pt x="4164640" y="0"/>
                  <a:pt x="4267416" y="102776"/>
                  <a:pt x="4267416" y="229557"/>
                </a:cubicBezTo>
                <a:lnTo>
                  <a:pt x="4267416" y="1377314"/>
                </a:lnTo>
                <a:lnTo>
                  <a:pt x="4267416" y="4968239"/>
                </a:lnTo>
                <a:lnTo>
                  <a:pt x="19266" y="4977764"/>
                </a:lnTo>
                <a:lnTo>
                  <a:pt x="0" y="5006467"/>
                </a:lnTo>
                <a:lnTo>
                  <a:pt x="216" y="229557"/>
                </a:lnTo>
                <a:cubicBezTo>
                  <a:pt x="216" y="102776"/>
                  <a:pt x="102992" y="0"/>
                  <a:pt x="229773" y="0"/>
                </a:cubicBez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6" name="Text 1">
            <a:extLst>
              <a:ext uri="{FF2B5EF4-FFF2-40B4-BE49-F238E27FC236}">
                <a16:creationId xmlns:a16="http://schemas.microsoft.com/office/drawing/2014/main" id="{3F609DCE-4006-4EFD-9151-0A2D1BF5382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22684" y="2399270"/>
            <a:ext cx="2922002" cy="2303359"/>
          </a:xfrm>
        </p:spPr>
        <p:txBody>
          <a:bodyPr>
            <a:noAutofit/>
          </a:bodyPr>
          <a:lstStyle>
            <a:lvl1pPr>
              <a:lnSpc>
                <a:spcPts val="2200"/>
              </a:lnSpc>
              <a:defRPr sz="1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>
                <a:effectLst/>
              </a:rPr>
              <a:t>Click to add text</a:t>
            </a:r>
            <a:endParaRPr lang="ru-RU" dirty="0"/>
          </a:p>
        </p:txBody>
      </p:sp>
      <p:sp>
        <p:nvSpPr>
          <p:cNvPr id="12" name="Text 2">
            <a:extLst>
              <a:ext uri="{FF2B5EF4-FFF2-40B4-BE49-F238E27FC236}">
                <a16:creationId xmlns:a16="http://schemas.microsoft.com/office/drawing/2014/main" id="{89543C05-FDE2-4D37-97CD-89FF61378F3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06195" y="4886325"/>
            <a:ext cx="2604672" cy="323850"/>
          </a:xfrm>
        </p:spPr>
        <p:txBody>
          <a:bodyPr>
            <a:noAutofit/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>
                <a:effectLst/>
              </a:rPr>
              <a:t>Click to add text</a:t>
            </a:r>
            <a:endParaRPr lang="ru-RU" dirty="0"/>
          </a:p>
        </p:txBody>
      </p:sp>
      <p:sp>
        <p:nvSpPr>
          <p:cNvPr id="13" name="Text 3">
            <a:extLst>
              <a:ext uri="{FF2B5EF4-FFF2-40B4-BE49-F238E27FC236}">
                <a16:creationId xmlns:a16="http://schemas.microsoft.com/office/drawing/2014/main" id="{D01AC87D-3AA3-44F7-AF44-8515D8433DD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9370" y="5257800"/>
            <a:ext cx="2604672" cy="323850"/>
          </a:xfrm>
        </p:spPr>
        <p:txBody>
          <a:bodyPr>
            <a:noAutofit/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>
                <a:effectLst/>
              </a:rPr>
              <a:t>Click to add text</a:t>
            </a:r>
            <a:endParaRPr lang="ru-RU" dirty="0"/>
          </a:p>
        </p:txBody>
      </p:sp>
      <p:sp>
        <p:nvSpPr>
          <p:cNvPr id="14" name="Text 4">
            <a:extLst>
              <a:ext uri="{FF2B5EF4-FFF2-40B4-BE49-F238E27FC236}">
                <a16:creationId xmlns:a16="http://schemas.microsoft.com/office/drawing/2014/main" id="{2B30E477-5FC4-410A-B13B-636AF752A32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109370" y="5619750"/>
            <a:ext cx="2604672" cy="323850"/>
          </a:xfrm>
        </p:spPr>
        <p:txBody>
          <a:bodyPr>
            <a:noAutofit/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>
                <a:effectLst/>
              </a:rPr>
              <a:t>Click to add text</a:t>
            </a:r>
            <a:endParaRPr lang="ru-RU" dirty="0"/>
          </a:p>
        </p:txBody>
      </p:sp>
      <p:sp>
        <p:nvSpPr>
          <p:cNvPr id="5" name="Text 5">
            <a:extLst>
              <a:ext uri="{FF2B5EF4-FFF2-40B4-BE49-F238E27FC236}">
                <a16:creationId xmlns:a16="http://schemas.microsoft.com/office/drawing/2014/main" id="{FA39794F-5835-44EF-9DB3-3D9466664CB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11776" y="2855915"/>
            <a:ext cx="636588" cy="511175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100">
                <a:solidFill>
                  <a:srgbClr val="6A9EB8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Open Sans Semibold" panose="020B0706030804020204" pitchFamily="34" charset="0"/>
              </a:defRPr>
            </a:lvl1pPr>
          </a:lstStyle>
          <a:p>
            <a:pPr lvl="0"/>
            <a:r>
              <a:rPr lang="ru-RU" dirty="0"/>
              <a:t>№</a:t>
            </a:r>
          </a:p>
        </p:txBody>
      </p:sp>
      <p:sp>
        <p:nvSpPr>
          <p:cNvPr id="11" name="Text 6">
            <a:extLst>
              <a:ext uri="{FF2B5EF4-FFF2-40B4-BE49-F238E27FC236}">
                <a16:creationId xmlns:a16="http://schemas.microsoft.com/office/drawing/2014/main" id="{055711E2-B42C-48A2-B296-C2DD375954F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743576" y="2990853"/>
            <a:ext cx="264318" cy="250031"/>
          </a:xfrm>
        </p:spPr>
        <p:txBody>
          <a:bodyPr>
            <a:noAutofit/>
          </a:bodyPr>
          <a:lstStyle>
            <a:lvl1pPr>
              <a:defRPr sz="1100">
                <a:solidFill>
                  <a:srgbClr val="6A9EB8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Open Sans Semibold" panose="020B0706030804020204" pitchFamily="34" charset="0"/>
              </a:defRPr>
            </a:lvl1pPr>
          </a:lstStyle>
          <a:p>
            <a:pPr lvl="0"/>
            <a:r>
              <a:rPr lang="ru-RU" dirty="0"/>
              <a:t>%</a:t>
            </a:r>
          </a:p>
        </p:txBody>
      </p:sp>
      <p:sp>
        <p:nvSpPr>
          <p:cNvPr id="15" name="Text 7">
            <a:extLst>
              <a:ext uri="{FF2B5EF4-FFF2-40B4-BE49-F238E27FC236}">
                <a16:creationId xmlns:a16="http://schemas.microsoft.com/office/drawing/2014/main" id="{84532FE7-A327-4EEB-AE91-039500616EA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090444" y="4520409"/>
            <a:ext cx="567531" cy="511175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600">
                <a:solidFill>
                  <a:srgbClr val="6A9EB8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Open Sans Semibold" panose="020B0706030804020204" pitchFamily="34" charset="0"/>
              </a:defRPr>
            </a:lvl1pPr>
          </a:lstStyle>
          <a:p>
            <a:pPr lvl="0"/>
            <a:r>
              <a:rPr lang="ru-RU" dirty="0"/>
              <a:t>№</a:t>
            </a:r>
          </a:p>
        </p:txBody>
      </p:sp>
      <p:sp>
        <p:nvSpPr>
          <p:cNvPr id="16" name="Text 8">
            <a:extLst>
              <a:ext uri="{FF2B5EF4-FFF2-40B4-BE49-F238E27FC236}">
                <a16:creationId xmlns:a16="http://schemas.microsoft.com/office/drawing/2014/main" id="{4B3AACDB-1C34-4E3B-A33D-6F2B9255DB5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905087" y="2215265"/>
            <a:ext cx="1067591" cy="830349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5400" spc="-10" baseline="0">
                <a:solidFill>
                  <a:srgbClr val="6A9EB8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Open Sans Semibold" panose="020B0706030804020204" pitchFamily="34" charset="0"/>
              </a:defRPr>
            </a:lvl1pPr>
          </a:lstStyle>
          <a:p>
            <a:pPr lvl="0"/>
            <a:r>
              <a:rPr lang="ru-RU" dirty="0"/>
              <a:t>№</a:t>
            </a:r>
          </a:p>
        </p:txBody>
      </p:sp>
      <p:sp>
        <p:nvSpPr>
          <p:cNvPr id="17" name="Text 9">
            <a:extLst>
              <a:ext uri="{FF2B5EF4-FFF2-40B4-BE49-F238E27FC236}">
                <a16:creationId xmlns:a16="http://schemas.microsoft.com/office/drawing/2014/main" id="{240A6261-35ED-45CA-B00A-7773E9FBD5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460343" y="4600573"/>
            <a:ext cx="264324" cy="250037"/>
          </a:xfrm>
        </p:spPr>
        <p:txBody>
          <a:bodyPr>
            <a:noAutofit/>
          </a:bodyPr>
          <a:lstStyle>
            <a:lvl1pPr>
              <a:defRPr sz="1000">
                <a:solidFill>
                  <a:srgbClr val="6A9EB8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Open Sans Semibold" panose="020B0706030804020204" pitchFamily="34" charset="0"/>
              </a:defRPr>
            </a:lvl1pPr>
          </a:lstStyle>
          <a:p>
            <a:pPr lvl="0"/>
            <a:r>
              <a:rPr lang="ru-RU" dirty="0"/>
              <a:t>%</a:t>
            </a:r>
          </a:p>
        </p:txBody>
      </p:sp>
      <p:sp>
        <p:nvSpPr>
          <p:cNvPr id="18" name="Text 10">
            <a:extLst>
              <a:ext uri="{FF2B5EF4-FFF2-40B4-BE49-F238E27FC236}">
                <a16:creationId xmlns:a16="http://schemas.microsoft.com/office/drawing/2014/main" id="{F8933CB4-88B9-441F-B2E2-FA1F18C810F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708367" y="2590799"/>
            <a:ext cx="392895" cy="250031"/>
          </a:xfrm>
        </p:spPr>
        <p:txBody>
          <a:bodyPr>
            <a:noAutofit/>
          </a:bodyPr>
          <a:lstStyle>
            <a:lvl1pPr>
              <a:defRPr sz="1400">
                <a:solidFill>
                  <a:srgbClr val="6A9EB8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Open Sans Semibold" panose="020B0706030804020204" pitchFamily="34" charset="0"/>
              </a:defRPr>
            </a:lvl1pPr>
          </a:lstStyle>
          <a:p>
            <a:pPr lvl="0"/>
            <a:r>
              <a:rPr lang="ru-RU" dirty="0"/>
              <a:t>%</a:t>
            </a:r>
          </a:p>
        </p:txBody>
      </p:sp>
      <p:sp>
        <p:nvSpPr>
          <p:cNvPr id="19" name="Icon 2">
            <a:extLst>
              <a:ext uri="{FF2B5EF4-FFF2-40B4-BE49-F238E27FC236}">
                <a16:creationId xmlns:a16="http://schemas.microsoft.com/office/drawing/2014/main" id="{0ADA1784-B576-41E0-88E5-CC595329DC46}"/>
              </a:ext>
            </a:extLst>
          </p:cNvPr>
          <p:cNvSpPr>
            <a:spLocks/>
          </p:cNvSpPr>
          <p:nvPr/>
        </p:nvSpPr>
        <p:spPr>
          <a:xfrm>
            <a:off x="1840118" y="755650"/>
            <a:ext cx="10324192" cy="5981700"/>
          </a:xfrm>
          <a:custGeom>
            <a:avLst/>
            <a:gdLst>
              <a:gd name="connsiteX0" fmla="*/ 812058 w 11440729"/>
              <a:gd name="connsiteY0" fmla="*/ 2424987 h 6399091"/>
              <a:gd name="connsiteX1" fmla="*/ 86344 w 11440729"/>
              <a:gd name="connsiteY1" fmla="*/ 3382930 h 6399091"/>
              <a:gd name="connsiteX2" fmla="*/ 115372 w 11440729"/>
              <a:gd name="connsiteY2" fmla="*/ 4021559 h 6399091"/>
              <a:gd name="connsiteX3" fmla="*/ 1000744 w 11440729"/>
              <a:gd name="connsiteY3" fmla="*/ 3948987 h 6399091"/>
              <a:gd name="connsiteX4" fmla="*/ 3105315 w 11440729"/>
              <a:gd name="connsiteY4" fmla="*/ 3194244 h 6399091"/>
              <a:gd name="connsiteX5" fmla="*/ 11407486 w 11440729"/>
              <a:gd name="connsiteY5" fmla="*/ 59159 h 6399091"/>
              <a:gd name="connsiteX6" fmla="*/ 6196858 w 11440729"/>
              <a:gd name="connsiteY6" fmla="*/ 6285787 h 6399091"/>
              <a:gd name="connsiteX7" fmla="*/ 10914001 w 11440729"/>
              <a:gd name="connsiteY7" fmla="*/ 4050587 h 639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440729" h="6399091">
                <a:moveTo>
                  <a:pt x="812058" y="2424987"/>
                </a:moveTo>
                <a:cubicBezTo>
                  <a:pt x="507258" y="2770911"/>
                  <a:pt x="202458" y="3116835"/>
                  <a:pt x="86344" y="3382930"/>
                </a:cubicBezTo>
                <a:cubicBezTo>
                  <a:pt x="-29770" y="3649025"/>
                  <a:pt x="-37028" y="3927216"/>
                  <a:pt x="115372" y="4021559"/>
                </a:cubicBezTo>
                <a:cubicBezTo>
                  <a:pt x="267772" y="4115902"/>
                  <a:pt x="502420" y="4086873"/>
                  <a:pt x="1000744" y="3948987"/>
                </a:cubicBezTo>
                <a:cubicBezTo>
                  <a:pt x="1499068" y="3811101"/>
                  <a:pt x="3105315" y="3194244"/>
                  <a:pt x="3105315" y="3194244"/>
                </a:cubicBezTo>
                <a:cubicBezTo>
                  <a:pt x="4839772" y="2545939"/>
                  <a:pt x="10892229" y="-456098"/>
                  <a:pt x="11407486" y="59159"/>
                </a:cubicBezTo>
                <a:cubicBezTo>
                  <a:pt x="11922743" y="574416"/>
                  <a:pt x="6279105" y="5620549"/>
                  <a:pt x="6196858" y="6285787"/>
                </a:cubicBezTo>
                <a:cubicBezTo>
                  <a:pt x="6114611" y="6951025"/>
                  <a:pt x="10016534" y="4488435"/>
                  <a:pt x="10914001" y="4050587"/>
                </a:cubicBezTo>
              </a:path>
            </a:pathLst>
          </a:cu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62000">
                  <a:schemeClr val="accent1">
                    <a:lumMod val="45000"/>
                    <a:lumOff val="55000"/>
                    <a:alpha val="0"/>
                  </a:schemeClr>
                </a:gs>
                <a:gs pos="100000">
                  <a:schemeClr val="accent1">
                    <a:alpha val="29000"/>
                    <a:lumMod val="45000"/>
                    <a:lumOff val="55000"/>
                  </a:schemeClr>
                </a:gs>
              </a:gsLst>
              <a:lin ang="5400000" scaled="1"/>
            </a:gra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30" name="Circle 1">
            <a:extLst>
              <a:ext uri="{FF2B5EF4-FFF2-40B4-BE49-F238E27FC236}">
                <a16:creationId xmlns:a16="http://schemas.microsoft.com/office/drawing/2014/main" id="{3619AD0B-BF32-4A19-8257-992EDB2A9F4B}"/>
              </a:ext>
            </a:extLst>
          </p:cNvPr>
          <p:cNvSpPr/>
          <p:nvPr/>
        </p:nvSpPr>
        <p:spPr>
          <a:xfrm>
            <a:off x="4592951" y="6152091"/>
            <a:ext cx="182959" cy="178013"/>
          </a:xfrm>
          <a:prstGeom prst="ellipse">
            <a:avLst/>
          </a:prstGeom>
          <a:solidFill>
            <a:srgbClr val="E7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31" name="Circle 2">
            <a:extLst>
              <a:ext uri="{FF2B5EF4-FFF2-40B4-BE49-F238E27FC236}">
                <a16:creationId xmlns:a16="http://schemas.microsoft.com/office/drawing/2014/main" id="{06A5512C-F43C-44C8-9CC4-BBA70A95687E}"/>
              </a:ext>
            </a:extLst>
          </p:cNvPr>
          <p:cNvSpPr/>
          <p:nvPr/>
        </p:nvSpPr>
        <p:spPr>
          <a:xfrm>
            <a:off x="4534525" y="5755214"/>
            <a:ext cx="116851" cy="113692"/>
          </a:xfrm>
          <a:prstGeom prst="ellipse">
            <a:avLst/>
          </a:prstGeom>
          <a:solidFill>
            <a:srgbClr val="E7F6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r>
              <a:rPr lang="ru-RU" dirty="0"/>
              <a:t> </a:t>
            </a:r>
          </a:p>
        </p:txBody>
      </p:sp>
      <p:sp>
        <p:nvSpPr>
          <p:cNvPr id="32" name="Circle 3">
            <a:extLst>
              <a:ext uri="{FF2B5EF4-FFF2-40B4-BE49-F238E27FC236}">
                <a16:creationId xmlns:a16="http://schemas.microsoft.com/office/drawing/2014/main" id="{E5C1E304-B490-469A-9351-01EA740A88AA}"/>
              </a:ext>
            </a:extLst>
          </p:cNvPr>
          <p:cNvSpPr>
            <a:spLocks noChangeAspect="1"/>
          </p:cNvSpPr>
          <p:nvPr/>
        </p:nvSpPr>
        <p:spPr>
          <a:xfrm>
            <a:off x="3697224" y="6034741"/>
            <a:ext cx="473296" cy="473296"/>
          </a:xfrm>
          <a:prstGeom prst="ellipse">
            <a:avLst/>
          </a:prstGeom>
          <a:solidFill>
            <a:srgbClr val="F0DAFC">
              <a:alpha val="30000"/>
            </a:srgbClr>
          </a:solidFill>
          <a:ln>
            <a:noFill/>
          </a:ln>
          <a:effectLst>
            <a:outerShdw sx="1000" sy="1000" algn="ctr" rotWithShape="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21" name="Circle 4">
            <a:extLst>
              <a:ext uri="{FF2B5EF4-FFF2-40B4-BE49-F238E27FC236}">
                <a16:creationId xmlns:a16="http://schemas.microsoft.com/office/drawing/2014/main" id="{1F1C7C72-9FE2-4618-9453-87B9DBE01210}"/>
              </a:ext>
            </a:extLst>
          </p:cNvPr>
          <p:cNvSpPr/>
          <p:nvPr/>
        </p:nvSpPr>
        <p:spPr>
          <a:xfrm>
            <a:off x="11492006" y="4259585"/>
            <a:ext cx="287171" cy="287171"/>
          </a:xfrm>
          <a:prstGeom prst="ellipse">
            <a:avLst/>
          </a:prstGeom>
          <a:solidFill>
            <a:srgbClr val="CDECD7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22" name="Circle 5">
            <a:extLst>
              <a:ext uri="{FF2B5EF4-FFF2-40B4-BE49-F238E27FC236}">
                <a16:creationId xmlns:a16="http://schemas.microsoft.com/office/drawing/2014/main" id="{8CD4C2EF-56A0-47D9-A417-7933A4974483}"/>
              </a:ext>
            </a:extLst>
          </p:cNvPr>
          <p:cNvSpPr/>
          <p:nvPr/>
        </p:nvSpPr>
        <p:spPr>
          <a:xfrm>
            <a:off x="11492006" y="4757894"/>
            <a:ext cx="125412" cy="125412"/>
          </a:xfrm>
          <a:prstGeom prst="ellipse">
            <a:avLst/>
          </a:prstGeom>
          <a:solidFill>
            <a:srgbClr val="CDECD7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212149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155">
          <p15:clr>
            <a:srgbClr val="FBAE40"/>
          </p15:clr>
        </p15:guide>
        <p15:guide id="2" pos="619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meline - 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>
            <a:extLst>
              <a:ext uri="{FF2B5EF4-FFF2-40B4-BE49-F238E27FC236}">
                <a16:creationId xmlns:a16="http://schemas.microsoft.com/office/drawing/2014/main" id="{43AB56C1-0678-4D4D-A0C1-BF6FB90608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4390" y="767227"/>
            <a:ext cx="6846454" cy="909289"/>
          </a:xfrm>
        </p:spPr>
        <p:txBody>
          <a:bodyPr anchor="t">
            <a:noAutofit/>
          </a:bodyPr>
          <a:lstStyle>
            <a:lvl1pPr>
              <a:lnSpc>
                <a:spcPct val="100000"/>
              </a:lnSpc>
              <a:defRPr lang="ru-RU" sz="4500" spc="0" baseline="0" dirty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  <p:sp>
        <p:nvSpPr>
          <p:cNvPr id="8" name="Icon 1">
            <a:extLst>
              <a:ext uri="{FF2B5EF4-FFF2-40B4-BE49-F238E27FC236}">
                <a16:creationId xmlns:a16="http://schemas.microsoft.com/office/drawing/2014/main" id="{6A7334A0-2080-4E23-B7DB-1091714C4DD6}"/>
              </a:ext>
            </a:extLst>
          </p:cNvPr>
          <p:cNvSpPr/>
          <p:nvPr/>
        </p:nvSpPr>
        <p:spPr>
          <a:xfrm>
            <a:off x="984195" y="1889762"/>
            <a:ext cx="4235506" cy="4996886"/>
          </a:xfrm>
          <a:custGeom>
            <a:avLst/>
            <a:gdLst>
              <a:gd name="connsiteX0" fmla="*/ 229557 w 4267200"/>
              <a:gd name="connsiteY0" fmla="*/ 0 h 1377314"/>
              <a:gd name="connsiteX1" fmla="*/ 4037643 w 4267200"/>
              <a:gd name="connsiteY1" fmla="*/ 0 h 1377314"/>
              <a:gd name="connsiteX2" fmla="*/ 4267200 w 4267200"/>
              <a:gd name="connsiteY2" fmla="*/ 229557 h 1377314"/>
              <a:gd name="connsiteX3" fmla="*/ 4267200 w 4267200"/>
              <a:gd name="connsiteY3" fmla="*/ 1377314 h 1377314"/>
              <a:gd name="connsiteX4" fmla="*/ 4267200 w 4267200"/>
              <a:gd name="connsiteY4" fmla="*/ 1377314 h 1377314"/>
              <a:gd name="connsiteX5" fmla="*/ 0 w 4267200"/>
              <a:gd name="connsiteY5" fmla="*/ 1377314 h 1377314"/>
              <a:gd name="connsiteX6" fmla="*/ 0 w 4267200"/>
              <a:gd name="connsiteY6" fmla="*/ 1377314 h 1377314"/>
              <a:gd name="connsiteX7" fmla="*/ 0 w 4267200"/>
              <a:gd name="connsiteY7" fmla="*/ 229557 h 1377314"/>
              <a:gd name="connsiteX8" fmla="*/ 229557 w 4267200"/>
              <a:gd name="connsiteY8" fmla="*/ 0 h 1377314"/>
              <a:gd name="connsiteX0" fmla="*/ 229557 w 4267200"/>
              <a:gd name="connsiteY0" fmla="*/ 0 h 4968239"/>
              <a:gd name="connsiteX1" fmla="*/ 4037643 w 4267200"/>
              <a:gd name="connsiteY1" fmla="*/ 0 h 4968239"/>
              <a:gd name="connsiteX2" fmla="*/ 4267200 w 4267200"/>
              <a:gd name="connsiteY2" fmla="*/ 229557 h 4968239"/>
              <a:gd name="connsiteX3" fmla="*/ 4267200 w 4267200"/>
              <a:gd name="connsiteY3" fmla="*/ 1377314 h 4968239"/>
              <a:gd name="connsiteX4" fmla="*/ 4267200 w 4267200"/>
              <a:gd name="connsiteY4" fmla="*/ 4968239 h 4968239"/>
              <a:gd name="connsiteX5" fmla="*/ 0 w 4267200"/>
              <a:gd name="connsiteY5" fmla="*/ 1377314 h 4968239"/>
              <a:gd name="connsiteX6" fmla="*/ 0 w 4267200"/>
              <a:gd name="connsiteY6" fmla="*/ 1377314 h 4968239"/>
              <a:gd name="connsiteX7" fmla="*/ 0 w 4267200"/>
              <a:gd name="connsiteY7" fmla="*/ 229557 h 4968239"/>
              <a:gd name="connsiteX8" fmla="*/ 229557 w 4267200"/>
              <a:gd name="connsiteY8" fmla="*/ 0 h 4968239"/>
              <a:gd name="connsiteX0" fmla="*/ 229557 w 4267200"/>
              <a:gd name="connsiteY0" fmla="*/ 0 h 4968239"/>
              <a:gd name="connsiteX1" fmla="*/ 4037643 w 4267200"/>
              <a:gd name="connsiteY1" fmla="*/ 0 h 4968239"/>
              <a:gd name="connsiteX2" fmla="*/ 4267200 w 4267200"/>
              <a:gd name="connsiteY2" fmla="*/ 229557 h 4968239"/>
              <a:gd name="connsiteX3" fmla="*/ 4267200 w 4267200"/>
              <a:gd name="connsiteY3" fmla="*/ 1377314 h 4968239"/>
              <a:gd name="connsiteX4" fmla="*/ 4267200 w 4267200"/>
              <a:gd name="connsiteY4" fmla="*/ 4968239 h 4968239"/>
              <a:gd name="connsiteX5" fmla="*/ 0 w 4267200"/>
              <a:gd name="connsiteY5" fmla="*/ 1377314 h 4968239"/>
              <a:gd name="connsiteX6" fmla="*/ 28575 w 4267200"/>
              <a:gd name="connsiteY6" fmla="*/ 4939664 h 4968239"/>
              <a:gd name="connsiteX7" fmla="*/ 0 w 4267200"/>
              <a:gd name="connsiteY7" fmla="*/ 229557 h 4968239"/>
              <a:gd name="connsiteX8" fmla="*/ 229557 w 4267200"/>
              <a:gd name="connsiteY8" fmla="*/ 0 h 4968239"/>
              <a:gd name="connsiteX0" fmla="*/ 229557 w 4267200"/>
              <a:gd name="connsiteY0" fmla="*/ 0 h 4977764"/>
              <a:gd name="connsiteX1" fmla="*/ 4037643 w 4267200"/>
              <a:gd name="connsiteY1" fmla="*/ 0 h 4977764"/>
              <a:gd name="connsiteX2" fmla="*/ 4267200 w 4267200"/>
              <a:gd name="connsiteY2" fmla="*/ 229557 h 4977764"/>
              <a:gd name="connsiteX3" fmla="*/ 4267200 w 4267200"/>
              <a:gd name="connsiteY3" fmla="*/ 1377314 h 4977764"/>
              <a:gd name="connsiteX4" fmla="*/ 4267200 w 4267200"/>
              <a:gd name="connsiteY4" fmla="*/ 4968239 h 4977764"/>
              <a:gd name="connsiteX5" fmla="*/ 19050 w 4267200"/>
              <a:gd name="connsiteY5" fmla="*/ 4977764 h 4977764"/>
              <a:gd name="connsiteX6" fmla="*/ 28575 w 4267200"/>
              <a:gd name="connsiteY6" fmla="*/ 4939664 h 4977764"/>
              <a:gd name="connsiteX7" fmla="*/ 0 w 4267200"/>
              <a:gd name="connsiteY7" fmla="*/ 229557 h 4977764"/>
              <a:gd name="connsiteX8" fmla="*/ 229557 w 4267200"/>
              <a:gd name="connsiteY8" fmla="*/ 0 h 4977764"/>
              <a:gd name="connsiteX0" fmla="*/ 229773 w 4267416"/>
              <a:gd name="connsiteY0" fmla="*/ 0 h 5006467"/>
              <a:gd name="connsiteX1" fmla="*/ 4037859 w 4267416"/>
              <a:gd name="connsiteY1" fmla="*/ 0 h 5006467"/>
              <a:gd name="connsiteX2" fmla="*/ 4267416 w 4267416"/>
              <a:gd name="connsiteY2" fmla="*/ 229557 h 5006467"/>
              <a:gd name="connsiteX3" fmla="*/ 4267416 w 4267416"/>
              <a:gd name="connsiteY3" fmla="*/ 1377314 h 5006467"/>
              <a:gd name="connsiteX4" fmla="*/ 4267416 w 4267416"/>
              <a:gd name="connsiteY4" fmla="*/ 4968239 h 5006467"/>
              <a:gd name="connsiteX5" fmla="*/ 19266 w 4267416"/>
              <a:gd name="connsiteY5" fmla="*/ 4977764 h 5006467"/>
              <a:gd name="connsiteX6" fmla="*/ 0 w 4267416"/>
              <a:gd name="connsiteY6" fmla="*/ 5006467 h 5006467"/>
              <a:gd name="connsiteX7" fmla="*/ 216 w 4267416"/>
              <a:gd name="connsiteY7" fmla="*/ 229557 h 5006467"/>
              <a:gd name="connsiteX8" fmla="*/ 229773 w 4267416"/>
              <a:gd name="connsiteY8" fmla="*/ 0 h 500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67416" h="5006467">
                <a:moveTo>
                  <a:pt x="229773" y="0"/>
                </a:moveTo>
                <a:lnTo>
                  <a:pt x="4037859" y="0"/>
                </a:lnTo>
                <a:cubicBezTo>
                  <a:pt x="4164640" y="0"/>
                  <a:pt x="4267416" y="102776"/>
                  <a:pt x="4267416" y="229557"/>
                </a:cubicBezTo>
                <a:lnTo>
                  <a:pt x="4267416" y="1377314"/>
                </a:lnTo>
                <a:lnTo>
                  <a:pt x="4267416" y="4968239"/>
                </a:lnTo>
                <a:lnTo>
                  <a:pt x="19266" y="4977764"/>
                </a:lnTo>
                <a:lnTo>
                  <a:pt x="0" y="5006467"/>
                </a:lnTo>
                <a:lnTo>
                  <a:pt x="216" y="229557"/>
                </a:lnTo>
                <a:cubicBezTo>
                  <a:pt x="216" y="102776"/>
                  <a:pt x="102992" y="0"/>
                  <a:pt x="229773" y="0"/>
                </a:cubicBez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6" name="Text 1">
            <a:extLst>
              <a:ext uri="{FF2B5EF4-FFF2-40B4-BE49-F238E27FC236}">
                <a16:creationId xmlns:a16="http://schemas.microsoft.com/office/drawing/2014/main" id="{5E58E94E-8A02-44BD-A057-80C32226ECD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725737" y="1951990"/>
            <a:ext cx="4923675" cy="295764"/>
          </a:xfrm>
        </p:spPr>
        <p:txBody>
          <a:bodyPr>
            <a:noAutofit/>
          </a:bodyPr>
          <a:lstStyle>
            <a:lvl1pPr>
              <a:defRPr sz="2000" spc="-2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>
                <a:effectLst/>
              </a:rPr>
              <a:t>Click to add text</a:t>
            </a:r>
            <a:endParaRPr lang="ru-RU" dirty="0"/>
          </a:p>
        </p:txBody>
      </p:sp>
      <p:sp>
        <p:nvSpPr>
          <p:cNvPr id="12" name="Text 2">
            <a:extLst>
              <a:ext uri="{FF2B5EF4-FFF2-40B4-BE49-F238E27FC236}">
                <a16:creationId xmlns:a16="http://schemas.microsoft.com/office/drawing/2014/main" id="{AC3C9E85-4B5F-4A62-B574-C501B6A8A18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30499" y="2273781"/>
            <a:ext cx="4923675" cy="1005348"/>
          </a:xfrm>
        </p:spPr>
        <p:txBody>
          <a:bodyPr>
            <a:noAutofit/>
          </a:bodyPr>
          <a:lstStyle>
            <a:lvl1pPr>
              <a:lnSpc>
                <a:spcPts val="2200"/>
              </a:lnSpc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>
                <a:effectLst/>
              </a:rPr>
              <a:t>Click to add text</a:t>
            </a:r>
            <a:endParaRPr lang="ru-RU" dirty="0"/>
          </a:p>
        </p:txBody>
      </p:sp>
      <p:sp>
        <p:nvSpPr>
          <p:cNvPr id="13" name="Text 3">
            <a:extLst>
              <a:ext uri="{FF2B5EF4-FFF2-40B4-BE49-F238E27FC236}">
                <a16:creationId xmlns:a16="http://schemas.microsoft.com/office/drawing/2014/main" id="{1241549F-FF08-47EC-A2E7-FAB72766E28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724942" y="4303076"/>
            <a:ext cx="4923675" cy="295765"/>
          </a:xfrm>
        </p:spPr>
        <p:txBody>
          <a:bodyPr>
            <a:noAutofit/>
          </a:bodyPr>
          <a:lstStyle>
            <a:lvl1pPr>
              <a:defRPr sz="2000" spc="-2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>
                <a:effectLst/>
              </a:rPr>
              <a:t>Click to add text</a:t>
            </a:r>
            <a:endParaRPr lang="ru-RU" dirty="0"/>
          </a:p>
        </p:txBody>
      </p:sp>
      <p:sp>
        <p:nvSpPr>
          <p:cNvPr id="14" name="Text 4">
            <a:extLst>
              <a:ext uri="{FF2B5EF4-FFF2-40B4-BE49-F238E27FC236}">
                <a16:creationId xmlns:a16="http://schemas.microsoft.com/office/drawing/2014/main" id="{F96CDB8D-6F0B-4AD0-BFF2-AAE453BDBBB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725532" y="4632004"/>
            <a:ext cx="4923068" cy="1054100"/>
          </a:xfrm>
        </p:spPr>
        <p:txBody>
          <a:bodyPr>
            <a:noAutofit/>
          </a:bodyPr>
          <a:lstStyle>
            <a:lvl1pPr>
              <a:lnSpc>
                <a:spcPts val="2200"/>
              </a:lnSpc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>
                <a:effectLst/>
              </a:rPr>
              <a:t>Click to add text</a:t>
            </a:r>
            <a:endParaRPr lang="ru-RU" dirty="0"/>
          </a:p>
        </p:txBody>
      </p:sp>
      <p:sp>
        <p:nvSpPr>
          <p:cNvPr id="16" name="Text 5">
            <a:extLst>
              <a:ext uri="{FF2B5EF4-FFF2-40B4-BE49-F238E27FC236}">
                <a16:creationId xmlns:a16="http://schemas.microsoft.com/office/drawing/2014/main" id="{710DE8E0-5655-452F-804F-762DFBE4A18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7192" y="1898898"/>
            <a:ext cx="1127706" cy="62230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000">
                <a:solidFill>
                  <a:srgbClr val="6A9EB8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Date</a:t>
            </a:r>
            <a:endParaRPr lang="ru-RU" dirty="0"/>
          </a:p>
        </p:txBody>
      </p:sp>
      <p:sp>
        <p:nvSpPr>
          <p:cNvPr id="17" name="Text 6">
            <a:extLst>
              <a:ext uri="{FF2B5EF4-FFF2-40B4-BE49-F238E27FC236}">
                <a16:creationId xmlns:a16="http://schemas.microsoft.com/office/drawing/2014/main" id="{436FC091-7BA5-4B5F-9424-69948D966E1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12782" y="4194522"/>
            <a:ext cx="1142115" cy="62230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000">
                <a:solidFill>
                  <a:srgbClr val="6A9EB8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Date</a:t>
            </a:r>
            <a:endParaRPr lang="ru-RU" dirty="0"/>
          </a:p>
        </p:txBody>
      </p:sp>
      <p:sp>
        <p:nvSpPr>
          <p:cNvPr id="19" name="Picture 1">
            <a:extLst>
              <a:ext uri="{FF2B5EF4-FFF2-40B4-BE49-F238E27FC236}">
                <a16:creationId xmlns:a16="http://schemas.microsoft.com/office/drawing/2014/main" id="{9EDD2E6B-0BA8-4A1C-B31A-5C64B3AF682B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8120063" y="977900"/>
            <a:ext cx="3113086" cy="2127250"/>
          </a:xfrm>
          <a:prstGeom prst="roundRect">
            <a:avLst>
              <a:gd name="adj" fmla="val 8607"/>
            </a:avLst>
          </a:prstGeom>
          <a:ln w="19050">
            <a:solidFill>
              <a:srgbClr val="AFCBD9">
                <a:alpha val="30000"/>
              </a:srgbClr>
            </a:solidFill>
          </a:ln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20" name="Picture 2">
            <a:extLst>
              <a:ext uri="{FF2B5EF4-FFF2-40B4-BE49-F238E27FC236}">
                <a16:creationId xmlns:a16="http://schemas.microsoft.com/office/drawing/2014/main" id="{A177698B-4DBD-4A4B-AA0C-022AC560D20E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8120064" y="3759200"/>
            <a:ext cx="3113086" cy="2127250"/>
          </a:xfrm>
          <a:prstGeom prst="roundRect">
            <a:avLst>
              <a:gd name="adj" fmla="val 8607"/>
            </a:avLst>
          </a:prstGeom>
          <a:ln w="19050">
            <a:solidFill>
              <a:srgbClr val="AFCBD9">
                <a:alpha val="30000"/>
              </a:srgbClr>
            </a:solidFill>
          </a:ln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5" name="Icon 2">
            <a:extLst>
              <a:ext uri="{FF2B5EF4-FFF2-40B4-BE49-F238E27FC236}">
                <a16:creationId xmlns:a16="http://schemas.microsoft.com/office/drawing/2014/main" id="{C7B551F5-9ACB-4200-B5E4-292BD8E2236A}"/>
              </a:ext>
            </a:extLst>
          </p:cNvPr>
          <p:cNvSpPr>
            <a:spLocks/>
          </p:cNvSpPr>
          <p:nvPr/>
        </p:nvSpPr>
        <p:spPr>
          <a:xfrm>
            <a:off x="1840118" y="755650"/>
            <a:ext cx="10324192" cy="5981700"/>
          </a:xfrm>
          <a:custGeom>
            <a:avLst/>
            <a:gdLst>
              <a:gd name="connsiteX0" fmla="*/ 812058 w 11440729"/>
              <a:gd name="connsiteY0" fmla="*/ 2424987 h 6399091"/>
              <a:gd name="connsiteX1" fmla="*/ 86344 w 11440729"/>
              <a:gd name="connsiteY1" fmla="*/ 3382930 h 6399091"/>
              <a:gd name="connsiteX2" fmla="*/ 115372 w 11440729"/>
              <a:gd name="connsiteY2" fmla="*/ 4021559 h 6399091"/>
              <a:gd name="connsiteX3" fmla="*/ 1000744 w 11440729"/>
              <a:gd name="connsiteY3" fmla="*/ 3948987 h 6399091"/>
              <a:gd name="connsiteX4" fmla="*/ 3105315 w 11440729"/>
              <a:gd name="connsiteY4" fmla="*/ 3194244 h 6399091"/>
              <a:gd name="connsiteX5" fmla="*/ 11407486 w 11440729"/>
              <a:gd name="connsiteY5" fmla="*/ 59159 h 6399091"/>
              <a:gd name="connsiteX6" fmla="*/ 6196858 w 11440729"/>
              <a:gd name="connsiteY6" fmla="*/ 6285787 h 6399091"/>
              <a:gd name="connsiteX7" fmla="*/ 10914001 w 11440729"/>
              <a:gd name="connsiteY7" fmla="*/ 4050587 h 639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440729" h="6399091">
                <a:moveTo>
                  <a:pt x="812058" y="2424987"/>
                </a:moveTo>
                <a:cubicBezTo>
                  <a:pt x="507258" y="2770911"/>
                  <a:pt x="202458" y="3116835"/>
                  <a:pt x="86344" y="3382930"/>
                </a:cubicBezTo>
                <a:cubicBezTo>
                  <a:pt x="-29770" y="3649025"/>
                  <a:pt x="-37028" y="3927216"/>
                  <a:pt x="115372" y="4021559"/>
                </a:cubicBezTo>
                <a:cubicBezTo>
                  <a:pt x="267772" y="4115902"/>
                  <a:pt x="502420" y="4086873"/>
                  <a:pt x="1000744" y="3948987"/>
                </a:cubicBezTo>
                <a:cubicBezTo>
                  <a:pt x="1499068" y="3811101"/>
                  <a:pt x="3105315" y="3194244"/>
                  <a:pt x="3105315" y="3194244"/>
                </a:cubicBezTo>
                <a:cubicBezTo>
                  <a:pt x="4839772" y="2545939"/>
                  <a:pt x="10892229" y="-456098"/>
                  <a:pt x="11407486" y="59159"/>
                </a:cubicBezTo>
                <a:cubicBezTo>
                  <a:pt x="11922743" y="574416"/>
                  <a:pt x="6279105" y="5620549"/>
                  <a:pt x="6196858" y="6285787"/>
                </a:cubicBezTo>
                <a:cubicBezTo>
                  <a:pt x="6114611" y="6951025"/>
                  <a:pt x="10016534" y="4488435"/>
                  <a:pt x="10914001" y="4050587"/>
                </a:cubicBezTo>
              </a:path>
            </a:pathLst>
          </a:cu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58000">
                  <a:schemeClr val="accent1">
                    <a:lumMod val="45000"/>
                    <a:lumOff val="55000"/>
                    <a:alpha val="29000"/>
                  </a:schemeClr>
                </a:gs>
                <a:gs pos="31000">
                  <a:schemeClr val="accent1">
                    <a:lumMod val="30000"/>
                    <a:lumOff val="70000"/>
                    <a:alpha val="0"/>
                  </a:schemeClr>
                </a:gs>
              </a:gsLst>
              <a:lin ang="5400000" scaled="1"/>
            </a:gra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21" name="Circle 1">
            <a:extLst>
              <a:ext uri="{FF2B5EF4-FFF2-40B4-BE49-F238E27FC236}">
                <a16:creationId xmlns:a16="http://schemas.microsoft.com/office/drawing/2014/main" id="{916027A9-F527-4DDE-BD60-88D475E28ADB}"/>
              </a:ext>
            </a:extLst>
          </p:cNvPr>
          <p:cNvSpPr/>
          <p:nvPr/>
        </p:nvSpPr>
        <p:spPr>
          <a:xfrm>
            <a:off x="11492006" y="4259585"/>
            <a:ext cx="287171" cy="287171"/>
          </a:xfrm>
          <a:prstGeom prst="ellipse">
            <a:avLst/>
          </a:prstGeom>
          <a:solidFill>
            <a:srgbClr val="CDECD7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22" name="Circle 2">
            <a:extLst>
              <a:ext uri="{FF2B5EF4-FFF2-40B4-BE49-F238E27FC236}">
                <a16:creationId xmlns:a16="http://schemas.microsoft.com/office/drawing/2014/main" id="{DB36F49B-9EE6-4E3A-9994-006146561050}"/>
              </a:ext>
            </a:extLst>
          </p:cNvPr>
          <p:cNvSpPr/>
          <p:nvPr/>
        </p:nvSpPr>
        <p:spPr>
          <a:xfrm>
            <a:off x="11492006" y="4757894"/>
            <a:ext cx="125412" cy="125412"/>
          </a:xfrm>
          <a:prstGeom prst="ellipse">
            <a:avLst/>
          </a:prstGeom>
          <a:solidFill>
            <a:srgbClr val="CDECD7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30" name="Circle 3">
            <a:extLst>
              <a:ext uri="{FF2B5EF4-FFF2-40B4-BE49-F238E27FC236}">
                <a16:creationId xmlns:a16="http://schemas.microsoft.com/office/drawing/2014/main" id="{37CB4ADC-061B-4BA4-9432-FD8415B46E64}"/>
              </a:ext>
            </a:extLst>
          </p:cNvPr>
          <p:cNvSpPr/>
          <p:nvPr/>
        </p:nvSpPr>
        <p:spPr>
          <a:xfrm>
            <a:off x="1246297" y="6266939"/>
            <a:ext cx="182959" cy="178013"/>
          </a:xfrm>
          <a:prstGeom prst="ellipse">
            <a:avLst/>
          </a:prstGeom>
          <a:solidFill>
            <a:srgbClr val="E7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31" name="Circle 4">
            <a:extLst>
              <a:ext uri="{FF2B5EF4-FFF2-40B4-BE49-F238E27FC236}">
                <a16:creationId xmlns:a16="http://schemas.microsoft.com/office/drawing/2014/main" id="{6747F0B6-0FD1-4186-B6E4-83F5594B172C}"/>
              </a:ext>
            </a:extLst>
          </p:cNvPr>
          <p:cNvSpPr/>
          <p:nvPr/>
        </p:nvSpPr>
        <p:spPr>
          <a:xfrm>
            <a:off x="1361663" y="5765267"/>
            <a:ext cx="124550" cy="121183"/>
          </a:xfrm>
          <a:prstGeom prst="ellipse">
            <a:avLst/>
          </a:prstGeom>
          <a:solidFill>
            <a:srgbClr val="E7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r>
              <a:rPr lang="ru-RU" dirty="0"/>
              <a:t> </a:t>
            </a:r>
          </a:p>
        </p:txBody>
      </p:sp>
      <p:sp>
        <p:nvSpPr>
          <p:cNvPr id="32" name="Circle 5">
            <a:extLst>
              <a:ext uri="{FF2B5EF4-FFF2-40B4-BE49-F238E27FC236}">
                <a16:creationId xmlns:a16="http://schemas.microsoft.com/office/drawing/2014/main" id="{1E5F1A92-F9F1-459C-863F-1BCE74A3E26E}"/>
              </a:ext>
            </a:extLst>
          </p:cNvPr>
          <p:cNvSpPr>
            <a:spLocks noChangeAspect="1"/>
          </p:cNvSpPr>
          <p:nvPr/>
        </p:nvSpPr>
        <p:spPr>
          <a:xfrm>
            <a:off x="505531" y="6132539"/>
            <a:ext cx="446814" cy="446814"/>
          </a:xfrm>
          <a:prstGeom prst="ellipse">
            <a:avLst/>
          </a:prstGeom>
          <a:solidFill>
            <a:srgbClr val="F0DAFC">
              <a:alpha val="30000"/>
            </a:srgbClr>
          </a:solidFill>
          <a:ln>
            <a:noFill/>
          </a:ln>
          <a:effectLst>
            <a:outerShdw sx="1000" sy="1000" algn="ctr" rotWithShape="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499923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155">
          <p15:clr>
            <a:srgbClr val="FBAE40"/>
          </p15:clr>
        </p15:guide>
        <p15:guide id="2" pos="1255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meline - Midd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con 1">
            <a:extLst>
              <a:ext uri="{FF2B5EF4-FFF2-40B4-BE49-F238E27FC236}">
                <a16:creationId xmlns:a16="http://schemas.microsoft.com/office/drawing/2014/main" id="{2DAEB91D-DCCA-4863-AF09-18FC1782C261}"/>
              </a:ext>
            </a:extLst>
          </p:cNvPr>
          <p:cNvSpPr>
            <a:spLocks/>
          </p:cNvSpPr>
          <p:nvPr/>
        </p:nvSpPr>
        <p:spPr>
          <a:xfrm>
            <a:off x="1840118" y="755650"/>
            <a:ext cx="10324192" cy="5981700"/>
          </a:xfrm>
          <a:custGeom>
            <a:avLst/>
            <a:gdLst>
              <a:gd name="connsiteX0" fmla="*/ 812058 w 11440729"/>
              <a:gd name="connsiteY0" fmla="*/ 2424987 h 6399091"/>
              <a:gd name="connsiteX1" fmla="*/ 86344 w 11440729"/>
              <a:gd name="connsiteY1" fmla="*/ 3382930 h 6399091"/>
              <a:gd name="connsiteX2" fmla="*/ 115372 w 11440729"/>
              <a:gd name="connsiteY2" fmla="*/ 4021559 h 6399091"/>
              <a:gd name="connsiteX3" fmla="*/ 1000744 w 11440729"/>
              <a:gd name="connsiteY3" fmla="*/ 3948987 h 6399091"/>
              <a:gd name="connsiteX4" fmla="*/ 3105315 w 11440729"/>
              <a:gd name="connsiteY4" fmla="*/ 3194244 h 6399091"/>
              <a:gd name="connsiteX5" fmla="*/ 11407486 w 11440729"/>
              <a:gd name="connsiteY5" fmla="*/ 59159 h 6399091"/>
              <a:gd name="connsiteX6" fmla="*/ 6196858 w 11440729"/>
              <a:gd name="connsiteY6" fmla="*/ 6285787 h 6399091"/>
              <a:gd name="connsiteX7" fmla="*/ 10914001 w 11440729"/>
              <a:gd name="connsiteY7" fmla="*/ 4050587 h 639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440729" h="6399091">
                <a:moveTo>
                  <a:pt x="812058" y="2424987"/>
                </a:moveTo>
                <a:cubicBezTo>
                  <a:pt x="507258" y="2770911"/>
                  <a:pt x="202458" y="3116835"/>
                  <a:pt x="86344" y="3382930"/>
                </a:cubicBezTo>
                <a:cubicBezTo>
                  <a:pt x="-29770" y="3649025"/>
                  <a:pt x="-37028" y="3927216"/>
                  <a:pt x="115372" y="4021559"/>
                </a:cubicBezTo>
                <a:cubicBezTo>
                  <a:pt x="267772" y="4115902"/>
                  <a:pt x="502420" y="4086873"/>
                  <a:pt x="1000744" y="3948987"/>
                </a:cubicBezTo>
                <a:cubicBezTo>
                  <a:pt x="1499068" y="3811101"/>
                  <a:pt x="3105315" y="3194244"/>
                  <a:pt x="3105315" y="3194244"/>
                </a:cubicBezTo>
                <a:cubicBezTo>
                  <a:pt x="4839772" y="2545939"/>
                  <a:pt x="10892229" y="-456098"/>
                  <a:pt x="11407486" y="59159"/>
                </a:cubicBezTo>
                <a:cubicBezTo>
                  <a:pt x="11922743" y="574416"/>
                  <a:pt x="6279105" y="5620549"/>
                  <a:pt x="6196858" y="6285787"/>
                </a:cubicBezTo>
                <a:cubicBezTo>
                  <a:pt x="6114611" y="6951025"/>
                  <a:pt x="10016534" y="4488435"/>
                  <a:pt x="10914001" y="4050587"/>
                </a:cubicBezTo>
              </a:path>
            </a:pathLst>
          </a:cu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58000">
                  <a:schemeClr val="accent1">
                    <a:lumMod val="45000"/>
                    <a:lumOff val="55000"/>
                    <a:alpha val="30000"/>
                  </a:schemeClr>
                </a:gs>
                <a:gs pos="31000">
                  <a:schemeClr val="accent1">
                    <a:lumMod val="30000"/>
                    <a:lumOff val="70000"/>
                    <a:alpha val="0"/>
                  </a:schemeClr>
                </a:gs>
              </a:gsLst>
              <a:lin ang="5400000" scaled="1"/>
            </a:gra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15" name="Icon 2">
            <a:extLst>
              <a:ext uri="{FF2B5EF4-FFF2-40B4-BE49-F238E27FC236}">
                <a16:creationId xmlns:a16="http://schemas.microsoft.com/office/drawing/2014/main" id="{C33A665D-6A18-47FB-BE31-238DC6CC4A47}"/>
              </a:ext>
            </a:extLst>
          </p:cNvPr>
          <p:cNvSpPr>
            <a:spLocks/>
          </p:cNvSpPr>
          <p:nvPr/>
        </p:nvSpPr>
        <p:spPr>
          <a:xfrm>
            <a:off x="809830" y="843596"/>
            <a:ext cx="10029620" cy="5981700"/>
          </a:xfrm>
          <a:custGeom>
            <a:avLst/>
            <a:gdLst>
              <a:gd name="connsiteX0" fmla="*/ 3506318 w 11213404"/>
              <a:gd name="connsiteY0" fmla="*/ 753613 h 6496020"/>
              <a:gd name="connsiteX1" fmla="*/ 487347 w 11213404"/>
              <a:gd name="connsiteY1" fmla="*/ 2829156 h 6496020"/>
              <a:gd name="connsiteX2" fmla="*/ 908261 w 11213404"/>
              <a:gd name="connsiteY2" fmla="*/ 3569384 h 6496020"/>
              <a:gd name="connsiteX3" fmla="*/ 9036261 w 11213404"/>
              <a:gd name="connsiteY3" fmla="*/ 144013 h 6496020"/>
              <a:gd name="connsiteX4" fmla="*/ 9341061 w 11213404"/>
              <a:gd name="connsiteY4" fmla="*/ 1145498 h 6496020"/>
              <a:gd name="connsiteX5" fmla="*/ 4609404 w 11213404"/>
              <a:gd name="connsiteY5" fmla="*/ 5688470 h 6496020"/>
              <a:gd name="connsiteX6" fmla="*/ 5320604 w 11213404"/>
              <a:gd name="connsiteY6" fmla="*/ 6312584 h 6496020"/>
              <a:gd name="connsiteX7" fmla="*/ 11213404 w 11213404"/>
              <a:gd name="connsiteY7" fmla="*/ 3612927 h 6496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213404" h="6496020">
                <a:moveTo>
                  <a:pt x="3506318" y="753613"/>
                </a:moveTo>
                <a:cubicBezTo>
                  <a:pt x="2213337" y="1556737"/>
                  <a:pt x="920357" y="2359861"/>
                  <a:pt x="487347" y="2829156"/>
                </a:cubicBezTo>
                <a:cubicBezTo>
                  <a:pt x="54337" y="3298451"/>
                  <a:pt x="-516558" y="4016908"/>
                  <a:pt x="908261" y="3569384"/>
                </a:cubicBezTo>
                <a:cubicBezTo>
                  <a:pt x="2333080" y="3121860"/>
                  <a:pt x="7630794" y="547994"/>
                  <a:pt x="9036261" y="144013"/>
                </a:cubicBezTo>
                <a:cubicBezTo>
                  <a:pt x="10441728" y="-259968"/>
                  <a:pt x="10078870" y="221422"/>
                  <a:pt x="9341061" y="1145498"/>
                </a:cubicBezTo>
                <a:cubicBezTo>
                  <a:pt x="8603252" y="2069574"/>
                  <a:pt x="5279480" y="4827289"/>
                  <a:pt x="4609404" y="5688470"/>
                </a:cubicBezTo>
                <a:cubicBezTo>
                  <a:pt x="3939328" y="6549651"/>
                  <a:pt x="4219937" y="6658508"/>
                  <a:pt x="5320604" y="6312584"/>
                </a:cubicBezTo>
                <a:cubicBezTo>
                  <a:pt x="6421271" y="5966660"/>
                  <a:pt x="10139347" y="4263651"/>
                  <a:pt x="11213404" y="3612927"/>
                </a:cubicBezTo>
              </a:path>
            </a:pathLst>
          </a:custGeom>
          <a:noFill/>
          <a:ln>
            <a:solidFill>
              <a:srgbClr val="AFCBD9">
                <a:alpha val="1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24" name="Circle 1">
            <a:extLst>
              <a:ext uri="{FF2B5EF4-FFF2-40B4-BE49-F238E27FC236}">
                <a16:creationId xmlns:a16="http://schemas.microsoft.com/office/drawing/2014/main" id="{C456B6F1-E054-4585-91DE-E35021BB426D}"/>
              </a:ext>
            </a:extLst>
          </p:cNvPr>
          <p:cNvSpPr/>
          <p:nvPr/>
        </p:nvSpPr>
        <p:spPr>
          <a:xfrm>
            <a:off x="6470989" y="187824"/>
            <a:ext cx="189358" cy="180340"/>
          </a:xfrm>
          <a:prstGeom prst="ellipse">
            <a:avLst/>
          </a:prstGeom>
          <a:solidFill>
            <a:srgbClr val="F0DAFC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25" name="Circle 2">
            <a:extLst>
              <a:ext uri="{FF2B5EF4-FFF2-40B4-BE49-F238E27FC236}">
                <a16:creationId xmlns:a16="http://schemas.microsoft.com/office/drawing/2014/main" id="{CF207E66-B18B-44CE-856C-8EC4A0243073}"/>
              </a:ext>
            </a:extLst>
          </p:cNvPr>
          <p:cNvSpPr>
            <a:spLocks noChangeAspect="1"/>
          </p:cNvSpPr>
          <p:nvPr/>
        </p:nvSpPr>
        <p:spPr>
          <a:xfrm>
            <a:off x="5651829" y="397704"/>
            <a:ext cx="540000" cy="540000"/>
          </a:xfrm>
          <a:prstGeom prst="ellipse">
            <a:avLst/>
          </a:prstGeom>
          <a:solidFill>
            <a:srgbClr val="F0DAFC">
              <a:alpha val="30000"/>
            </a:srgbClr>
          </a:solidFill>
          <a:ln>
            <a:noFill/>
          </a:ln>
          <a:effectLst>
            <a:outerShdw sx="1000" sy="1000" algn="ctr" rotWithShape="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19" name="Text 1">
            <a:extLst>
              <a:ext uri="{FF2B5EF4-FFF2-40B4-BE49-F238E27FC236}">
                <a16:creationId xmlns:a16="http://schemas.microsoft.com/office/drawing/2014/main" id="{C0092070-1A14-4732-82E2-089144544C7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725737" y="1951990"/>
            <a:ext cx="4918888" cy="295764"/>
          </a:xfrm>
        </p:spPr>
        <p:txBody>
          <a:bodyPr>
            <a:noAutofit/>
          </a:bodyPr>
          <a:lstStyle>
            <a:lvl1pPr>
              <a:defRPr sz="2000" spc="-2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>
                <a:effectLst/>
              </a:rPr>
              <a:t>Click to add text</a:t>
            </a:r>
            <a:endParaRPr lang="ru-RU" dirty="0"/>
          </a:p>
        </p:txBody>
      </p:sp>
      <p:sp>
        <p:nvSpPr>
          <p:cNvPr id="20" name="Text 2">
            <a:extLst>
              <a:ext uri="{FF2B5EF4-FFF2-40B4-BE49-F238E27FC236}">
                <a16:creationId xmlns:a16="http://schemas.microsoft.com/office/drawing/2014/main" id="{70E86B6E-8E6C-4DF7-A781-9082BD2A140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30499" y="2273781"/>
            <a:ext cx="4918888" cy="1005348"/>
          </a:xfrm>
        </p:spPr>
        <p:txBody>
          <a:bodyPr>
            <a:noAutofit/>
          </a:bodyPr>
          <a:lstStyle>
            <a:lvl1pPr>
              <a:lnSpc>
                <a:spcPts val="2200"/>
              </a:lnSpc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>
                <a:effectLst/>
              </a:rPr>
              <a:t>Click to add text</a:t>
            </a:r>
            <a:endParaRPr lang="ru-RU" dirty="0"/>
          </a:p>
        </p:txBody>
      </p:sp>
      <p:sp>
        <p:nvSpPr>
          <p:cNvPr id="26" name="Text 3">
            <a:extLst>
              <a:ext uri="{FF2B5EF4-FFF2-40B4-BE49-F238E27FC236}">
                <a16:creationId xmlns:a16="http://schemas.microsoft.com/office/drawing/2014/main" id="{88922570-3924-40A9-90C0-D505E47B2D7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724942" y="4303076"/>
            <a:ext cx="4918888" cy="295765"/>
          </a:xfrm>
        </p:spPr>
        <p:txBody>
          <a:bodyPr>
            <a:noAutofit/>
          </a:bodyPr>
          <a:lstStyle>
            <a:lvl1pPr>
              <a:defRPr sz="2000" spc="-2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>
                <a:effectLst/>
              </a:rPr>
              <a:t>Click to add text</a:t>
            </a:r>
            <a:endParaRPr lang="ru-RU" dirty="0"/>
          </a:p>
        </p:txBody>
      </p:sp>
      <p:sp>
        <p:nvSpPr>
          <p:cNvPr id="27" name="Text 4">
            <a:extLst>
              <a:ext uri="{FF2B5EF4-FFF2-40B4-BE49-F238E27FC236}">
                <a16:creationId xmlns:a16="http://schemas.microsoft.com/office/drawing/2014/main" id="{23C69ED9-7247-4F0A-AE86-4F97D6F3B4D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725531" y="4632004"/>
            <a:ext cx="4918282" cy="1054100"/>
          </a:xfrm>
        </p:spPr>
        <p:txBody>
          <a:bodyPr>
            <a:noAutofit/>
          </a:bodyPr>
          <a:lstStyle>
            <a:lvl1pPr>
              <a:lnSpc>
                <a:spcPts val="2200"/>
              </a:lnSpc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>
                <a:effectLst/>
              </a:rPr>
              <a:t>Click to add text</a:t>
            </a:r>
            <a:endParaRPr lang="ru-RU" dirty="0"/>
          </a:p>
        </p:txBody>
      </p:sp>
      <p:sp>
        <p:nvSpPr>
          <p:cNvPr id="28" name="Text 5">
            <a:extLst>
              <a:ext uri="{FF2B5EF4-FFF2-40B4-BE49-F238E27FC236}">
                <a16:creationId xmlns:a16="http://schemas.microsoft.com/office/drawing/2014/main" id="{1C282477-E5A8-4375-BB9F-6B88ADAB414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7191" y="1898898"/>
            <a:ext cx="1139578" cy="62230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000">
                <a:solidFill>
                  <a:srgbClr val="6A9EB8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Date</a:t>
            </a:r>
            <a:endParaRPr lang="ru-RU" dirty="0"/>
          </a:p>
        </p:txBody>
      </p:sp>
      <p:sp>
        <p:nvSpPr>
          <p:cNvPr id="29" name="Text 6">
            <a:extLst>
              <a:ext uri="{FF2B5EF4-FFF2-40B4-BE49-F238E27FC236}">
                <a16:creationId xmlns:a16="http://schemas.microsoft.com/office/drawing/2014/main" id="{655E9181-FD91-4BAB-B1CF-E8DFAA5AFBF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12781" y="4194522"/>
            <a:ext cx="1153987" cy="62230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000">
                <a:solidFill>
                  <a:srgbClr val="6A9EB8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Date</a:t>
            </a:r>
            <a:endParaRPr lang="ru-RU" dirty="0"/>
          </a:p>
        </p:txBody>
      </p:sp>
      <p:sp>
        <p:nvSpPr>
          <p:cNvPr id="30" name="Picture 1">
            <a:extLst>
              <a:ext uri="{FF2B5EF4-FFF2-40B4-BE49-F238E27FC236}">
                <a16:creationId xmlns:a16="http://schemas.microsoft.com/office/drawing/2014/main" id="{AEE62011-A981-40DF-9033-8BEF19A6D8C0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8120063" y="977900"/>
            <a:ext cx="3113086" cy="2127250"/>
          </a:xfrm>
          <a:prstGeom prst="roundRect">
            <a:avLst>
              <a:gd name="adj" fmla="val 8607"/>
            </a:avLst>
          </a:prstGeom>
          <a:ln w="19050">
            <a:solidFill>
              <a:srgbClr val="AFCBD9">
                <a:alpha val="30000"/>
              </a:srgbClr>
            </a:solidFill>
          </a:ln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31" name="Picture 2">
            <a:extLst>
              <a:ext uri="{FF2B5EF4-FFF2-40B4-BE49-F238E27FC236}">
                <a16:creationId xmlns:a16="http://schemas.microsoft.com/office/drawing/2014/main" id="{24B289D3-C742-4943-9A60-7EF7D8E505FE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8120064" y="3759200"/>
            <a:ext cx="3113086" cy="2127250"/>
          </a:xfrm>
          <a:prstGeom prst="roundRect">
            <a:avLst>
              <a:gd name="adj" fmla="val 8607"/>
            </a:avLst>
          </a:prstGeom>
          <a:ln w="19050">
            <a:solidFill>
              <a:srgbClr val="AFCBD9">
                <a:alpha val="30000"/>
              </a:srgbClr>
            </a:solidFill>
          </a:ln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8" name="Circle 3">
            <a:extLst>
              <a:ext uri="{FF2B5EF4-FFF2-40B4-BE49-F238E27FC236}">
                <a16:creationId xmlns:a16="http://schemas.microsoft.com/office/drawing/2014/main" id="{BC26D887-9464-4CB2-8000-1524B331DD38}"/>
              </a:ext>
            </a:extLst>
          </p:cNvPr>
          <p:cNvSpPr/>
          <p:nvPr/>
        </p:nvSpPr>
        <p:spPr>
          <a:xfrm>
            <a:off x="11492006" y="4259585"/>
            <a:ext cx="287171" cy="287171"/>
          </a:xfrm>
          <a:prstGeom prst="ellipse">
            <a:avLst/>
          </a:prstGeom>
          <a:solidFill>
            <a:srgbClr val="CDECD7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21" name="Circle 4">
            <a:extLst>
              <a:ext uri="{FF2B5EF4-FFF2-40B4-BE49-F238E27FC236}">
                <a16:creationId xmlns:a16="http://schemas.microsoft.com/office/drawing/2014/main" id="{E94D5727-FB8E-4E54-BC66-45FCA74561A2}"/>
              </a:ext>
            </a:extLst>
          </p:cNvPr>
          <p:cNvSpPr/>
          <p:nvPr/>
        </p:nvSpPr>
        <p:spPr>
          <a:xfrm>
            <a:off x="11492006" y="4757894"/>
            <a:ext cx="125412" cy="125412"/>
          </a:xfrm>
          <a:prstGeom prst="ellipse">
            <a:avLst/>
          </a:prstGeom>
          <a:solidFill>
            <a:srgbClr val="CDECD7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22" name="Circle 5">
            <a:extLst>
              <a:ext uri="{FF2B5EF4-FFF2-40B4-BE49-F238E27FC236}">
                <a16:creationId xmlns:a16="http://schemas.microsoft.com/office/drawing/2014/main" id="{D437F5FE-65F3-47B5-8868-9CE2ADE2FAD0}"/>
              </a:ext>
            </a:extLst>
          </p:cNvPr>
          <p:cNvSpPr/>
          <p:nvPr/>
        </p:nvSpPr>
        <p:spPr>
          <a:xfrm>
            <a:off x="1246297" y="6266939"/>
            <a:ext cx="182959" cy="178013"/>
          </a:xfrm>
          <a:prstGeom prst="ellipse">
            <a:avLst/>
          </a:prstGeom>
          <a:solidFill>
            <a:srgbClr val="E7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23" name="Circle 6">
            <a:extLst>
              <a:ext uri="{FF2B5EF4-FFF2-40B4-BE49-F238E27FC236}">
                <a16:creationId xmlns:a16="http://schemas.microsoft.com/office/drawing/2014/main" id="{85749D3E-764B-4F14-944B-3810E4D487AA}"/>
              </a:ext>
            </a:extLst>
          </p:cNvPr>
          <p:cNvSpPr/>
          <p:nvPr/>
        </p:nvSpPr>
        <p:spPr>
          <a:xfrm>
            <a:off x="1361663" y="5765267"/>
            <a:ext cx="124550" cy="121183"/>
          </a:xfrm>
          <a:prstGeom prst="ellipse">
            <a:avLst/>
          </a:prstGeom>
          <a:solidFill>
            <a:srgbClr val="E7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r>
              <a:rPr lang="ru-RU" dirty="0"/>
              <a:t> </a:t>
            </a:r>
          </a:p>
        </p:txBody>
      </p:sp>
      <p:sp>
        <p:nvSpPr>
          <p:cNvPr id="36" name="Circle 7">
            <a:extLst>
              <a:ext uri="{FF2B5EF4-FFF2-40B4-BE49-F238E27FC236}">
                <a16:creationId xmlns:a16="http://schemas.microsoft.com/office/drawing/2014/main" id="{2B0E4179-1A3B-4FDC-9E7C-8F1D15DFA172}"/>
              </a:ext>
            </a:extLst>
          </p:cNvPr>
          <p:cNvSpPr>
            <a:spLocks noChangeAspect="1"/>
          </p:cNvSpPr>
          <p:nvPr/>
        </p:nvSpPr>
        <p:spPr>
          <a:xfrm>
            <a:off x="505531" y="6132539"/>
            <a:ext cx="446814" cy="446814"/>
          </a:xfrm>
          <a:prstGeom prst="ellipse">
            <a:avLst/>
          </a:prstGeom>
          <a:solidFill>
            <a:srgbClr val="F0DAFC">
              <a:alpha val="30000"/>
            </a:srgbClr>
          </a:solidFill>
          <a:ln>
            <a:noFill/>
          </a:ln>
          <a:effectLst>
            <a:outerShdw sx="1000" sy="1000" algn="ctr" rotWithShape="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939301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155">
          <p15:clr>
            <a:srgbClr val="FBAE40"/>
          </p15:clr>
        </p15:guide>
        <p15:guide id="2" pos="1255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meline - N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con 1">
            <a:extLst>
              <a:ext uri="{FF2B5EF4-FFF2-40B4-BE49-F238E27FC236}">
                <a16:creationId xmlns:a16="http://schemas.microsoft.com/office/drawing/2014/main" id="{F9BF2C21-1753-46C0-ABD7-AF7AADF42749}"/>
              </a:ext>
            </a:extLst>
          </p:cNvPr>
          <p:cNvSpPr>
            <a:spLocks/>
          </p:cNvSpPr>
          <p:nvPr/>
        </p:nvSpPr>
        <p:spPr>
          <a:xfrm>
            <a:off x="1840118" y="755650"/>
            <a:ext cx="10324192" cy="5981700"/>
          </a:xfrm>
          <a:custGeom>
            <a:avLst/>
            <a:gdLst>
              <a:gd name="connsiteX0" fmla="*/ 812058 w 11440729"/>
              <a:gd name="connsiteY0" fmla="*/ 2424987 h 6399091"/>
              <a:gd name="connsiteX1" fmla="*/ 86344 w 11440729"/>
              <a:gd name="connsiteY1" fmla="*/ 3382930 h 6399091"/>
              <a:gd name="connsiteX2" fmla="*/ 115372 w 11440729"/>
              <a:gd name="connsiteY2" fmla="*/ 4021559 h 6399091"/>
              <a:gd name="connsiteX3" fmla="*/ 1000744 w 11440729"/>
              <a:gd name="connsiteY3" fmla="*/ 3948987 h 6399091"/>
              <a:gd name="connsiteX4" fmla="*/ 3105315 w 11440729"/>
              <a:gd name="connsiteY4" fmla="*/ 3194244 h 6399091"/>
              <a:gd name="connsiteX5" fmla="*/ 11407486 w 11440729"/>
              <a:gd name="connsiteY5" fmla="*/ 59159 h 6399091"/>
              <a:gd name="connsiteX6" fmla="*/ 6196858 w 11440729"/>
              <a:gd name="connsiteY6" fmla="*/ 6285787 h 6399091"/>
              <a:gd name="connsiteX7" fmla="*/ 10914001 w 11440729"/>
              <a:gd name="connsiteY7" fmla="*/ 4050587 h 639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440729" h="6399091">
                <a:moveTo>
                  <a:pt x="812058" y="2424987"/>
                </a:moveTo>
                <a:cubicBezTo>
                  <a:pt x="507258" y="2770911"/>
                  <a:pt x="202458" y="3116835"/>
                  <a:pt x="86344" y="3382930"/>
                </a:cubicBezTo>
                <a:cubicBezTo>
                  <a:pt x="-29770" y="3649025"/>
                  <a:pt x="-37028" y="3927216"/>
                  <a:pt x="115372" y="4021559"/>
                </a:cubicBezTo>
                <a:cubicBezTo>
                  <a:pt x="267772" y="4115902"/>
                  <a:pt x="502420" y="4086873"/>
                  <a:pt x="1000744" y="3948987"/>
                </a:cubicBezTo>
                <a:cubicBezTo>
                  <a:pt x="1499068" y="3811101"/>
                  <a:pt x="3105315" y="3194244"/>
                  <a:pt x="3105315" y="3194244"/>
                </a:cubicBezTo>
                <a:cubicBezTo>
                  <a:pt x="4839772" y="2545939"/>
                  <a:pt x="10892229" y="-456098"/>
                  <a:pt x="11407486" y="59159"/>
                </a:cubicBezTo>
                <a:cubicBezTo>
                  <a:pt x="11922743" y="574416"/>
                  <a:pt x="6279105" y="5620549"/>
                  <a:pt x="6196858" y="6285787"/>
                </a:cubicBezTo>
                <a:cubicBezTo>
                  <a:pt x="6114611" y="6951025"/>
                  <a:pt x="10016534" y="4488435"/>
                  <a:pt x="10914001" y="4050587"/>
                </a:cubicBezTo>
              </a:path>
            </a:pathLst>
          </a:cu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58000">
                  <a:schemeClr val="accent1">
                    <a:lumMod val="45000"/>
                    <a:lumOff val="55000"/>
                    <a:alpha val="30000"/>
                  </a:schemeClr>
                </a:gs>
                <a:gs pos="22000">
                  <a:schemeClr val="accent1">
                    <a:lumMod val="30000"/>
                    <a:lumOff val="70000"/>
                    <a:alpha val="0"/>
                  </a:schemeClr>
                </a:gs>
              </a:gsLst>
              <a:lin ang="5400000" scaled="1"/>
            </a:gra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15" name="Icon 2">
            <a:extLst>
              <a:ext uri="{FF2B5EF4-FFF2-40B4-BE49-F238E27FC236}">
                <a16:creationId xmlns:a16="http://schemas.microsoft.com/office/drawing/2014/main" id="{CB3986A5-EDCC-4A0D-BBDC-54CE72CECFA1}"/>
              </a:ext>
            </a:extLst>
          </p:cNvPr>
          <p:cNvSpPr>
            <a:spLocks/>
          </p:cNvSpPr>
          <p:nvPr/>
        </p:nvSpPr>
        <p:spPr>
          <a:xfrm>
            <a:off x="809830" y="843596"/>
            <a:ext cx="10029620" cy="5981700"/>
          </a:xfrm>
          <a:custGeom>
            <a:avLst/>
            <a:gdLst>
              <a:gd name="connsiteX0" fmla="*/ 3506318 w 11213404"/>
              <a:gd name="connsiteY0" fmla="*/ 753613 h 6496020"/>
              <a:gd name="connsiteX1" fmla="*/ 487347 w 11213404"/>
              <a:gd name="connsiteY1" fmla="*/ 2829156 h 6496020"/>
              <a:gd name="connsiteX2" fmla="*/ 908261 w 11213404"/>
              <a:gd name="connsiteY2" fmla="*/ 3569384 h 6496020"/>
              <a:gd name="connsiteX3" fmla="*/ 9036261 w 11213404"/>
              <a:gd name="connsiteY3" fmla="*/ 144013 h 6496020"/>
              <a:gd name="connsiteX4" fmla="*/ 9341061 w 11213404"/>
              <a:gd name="connsiteY4" fmla="*/ 1145498 h 6496020"/>
              <a:gd name="connsiteX5" fmla="*/ 4609404 w 11213404"/>
              <a:gd name="connsiteY5" fmla="*/ 5688470 h 6496020"/>
              <a:gd name="connsiteX6" fmla="*/ 5320604 w 11213404"/>
              <a:gd name="connsiteY6" fmla="*/ 6312584 h 6496020"/>
              <a:gd name="connsiteX7" fmla="*/ 11213404 w 11213404"/>
              <a:gd name="connsiteY7" fmla="*/ 3612927 h 6496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213404" h="6496020">
                <a:moveTo>
                  <a:pt x="3506318" y="753613"/>
                </a:moveTo>
                <a:cubicBezTo>
                  <a:pt x="2213337" y="1556737"/>
                  <a:pt x="920357" y="2359861"/>
                  <a:pt x="487347" y="2829156"/>
                </a:cubicBezTo>
                <a:cubicBezTo>
                  <a:pt x="54337" y="3298451"/>
                  <a:pt x="-516558" y="4016908"/>
                  <a:pt x="908261" y="3569384"/>
                </a:cubicBezTo>
                <a:cubicBezTo>
                  <a:pt x="2333080" y="3121860"/>
                  <a:pt x="7630794" y="547994"/>
                  <a:pt x="9036261" y="144013"/>
                </a:cubicBezTo>
                <a:cubicBezTo>
                  <a:pt x="10441728" y="-259968"/>
                  <a:pt x="10078870" y="221422"/>
                  <a:pt x="9341061" y="1145498"/>
                </a:cubicBezTo>
                <a:cubicBezTo>
                  <a:pt x="8603252" y="2069574"/>
                  <a:pt x="5279480" y="4827289"/>
                  <a:pt x="4609404" y="5688470"/>
                </a:cubicBezTo>
                <a:cubicBezTo>
                  <a:pt x="3939328" y="6549651"/>
                  <a:pt x="4219937" y="6658508"/>
                  <a:pt x="5320604" y="6312584"/>
                </a:cubicBezTo>
                <a:cubicBezTo>
                  <a:pt x="6421271" y="5966660"/>
                  <a:pt x="10139347" y="4263651"/>
                  <a:pt x="11213404" y="3612927"/>
                </a:cubicBezTo>
              </a:path>
            </a:pathLst>
          </a:custGeom>
          <a:noFill/>
          <a:ln>
            <a:solidFill>
              <a:srgbClr val="AFCBD9">
                <a:alpha val="1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24" name="Circle 1">
            <a:extLst>
              <a:ext uri="{FF2B5EF4-FFF2-40B4-BE49-F238E27FC236}">
                <a16:creationId xmlns:a16="http://schemas.microsoft.com/office/drawing/2014/main" id="{EFD94057-38B5-4017-8EEA-84E757B75B88}"/>
              </a:ext>
            </a:extLst>
          </p:cNvPr>
          <p:cNvSpPr/>
          <p:nvPr/>
        </p:nvSpPr>
        <p:spPr>
          <a:xfrm>
            <a:off x="6470989" y="187824"/>
            <a:ext cx="189358" cy="180340"/>
          </a:xfrm>
          <a:prstGeom prst="ellipse">
            <a:avLst/>
          </a:prstGeom>
          <a:solidFill>
            <a:srgbClr val="F0DAFC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25" name="Circle 2">
            <a:extLst>
              <a:ext uri="{FF2B5EF4-FFF2-40B4-BE49-F238E27FC236}">
                <a16:creationId xmlns:a16="http://schemas.microsoft.com/office/drawing/2014/main" id="{432964B2-EDA1-4896-9A09-2C1046A882CD}"/>
              </a:ext>
            </a:extLst>
          </p:cNvPr>
          <p:cNvSpPr>
            <a:spLocks noChangeAspect="1"/>
          </p:cNvSpPr>
          <p:nvPr/>
        </p:nvSpPr>
        <p:spPr>
          <a:xfrm>
            <a:off x="5651829" y="397704"/>
            <a:ext cx="540000" cy="540000"/>
          </a:xfrm>
          <a:prstGeom prst="ellipse">
            <a:avLst/>
          </a:prstGeom>
          <a:solidFill>
            <a:srgbClr val="F0DAFC">
              <a:alpha val="30000"/>
            </a:srgbClr>
          </a:solidFill>
          <a:ln>
            <a:noFill/>
          </a:ln>
          <a:effectLst>
            <a:outerShdw sx="1000" sy="1000" algn="ctr" rotWithShape="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19" name="Text 1">
            <a:extLst>
              <a:ext uri="{FF2B5EF4-FFF2-40B4-BE49-F238E27FC236}">
                <a16:creationId xmlns:a16="http://schemas.microsoft.com/office/drawing/2014/main" id="{B627D22C-CF11-4DA5-9668-9FCBAAC7AEE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725737" y="1951990"/>
            <a:ext cx="4918888" cy="295764"/>
          </a:xfrm>
        </p:spPr>
        <p:txBody>
          <a:bodyPr>
            <a:noAutofit/>
          </a:bodyPr>
          <a:lstStyle>
            <a:lvl1pPr>
              <a:defRPr sz="2000" spc="-2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>
                <a:effectLst/>
              </a:rPr>
              <a:t>Click to add text</a:t>
            </a:r>
            <a:endParaRPr lang="ru-RU" dirty="0"/>
          </a:p>
        </p:txBody>
      </p:sp>
      <p:sp>
        <p:nvSpPr>
          <p:cNvPr id="20" name="Text 2">
            <a:extLst>
              <a:ext uri="{FF2B5EF4-FFF2-40B4-BE49-F238E27FC236}">
                <a16:creationId xmlns:a16="http://schemas.microsoft.com/office/drawing/2014/main" id="{6ED8BA48-9D90-4308-B998-B5C602E0768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30499" y="2273781"/>
            <a:ext cx="4918888" cy="1005348"/>
          </a:xfrm>
        </p:spPr>
        <p:txBody>
          <a:bodyPr>
            <a:noAutofit/>
          </a:bodyPr>
          <a:lstStyle>
            <a:lvl1pPr>
              <a:lnSpc>
                <a:spcPts val="2200"/>
              </a:lnSpc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>
                <a:effectLst/>
              </a:rPr>
              <a:t>Click to add text</a:t>
            </a:r>
            <a:endParaRPr lang="ru-RU" dirty="0"/>
          </a:p>
        </p:txBody>
      </p:sp>
      <p:sp>
        <p:nvSpPr>
          <p:cNvPr id="26" name="Text 3">
            <a:extLst>
              <a:ext uri="{FF2B5EF4-FFF2-40B4-BE49-F238E27FC236}">
                <a16:creationId xmlns:a16="http://schemas.microsoft.com/office/drawing/2014/main" id="{D16BD699-ACEC-4CE5-9C5E-16731D6085A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724942" y="4303076"/>
            <a:ext cx="4918888" cy="295765"/>
          </a:xfrm>
        </p:spPr>
        <p:txBody>
          <a:bodyPr>
            <a:noAutofit/>
          </a:bodyPr>
          <a:lstStyle>
            <a:lvl1pPr>
              <a:defRPr sz="2000" spc="-2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>
                <a:effectLst/>
              </a:rPr>
              <a:t>Click to add text</a:t>
            </a:r>
            <a:endParaRPr lang="ru-RU" dirty="0"/>
          </a:p>
        </p:txBody>
      </p:sp>
      <p:sp>
        <p:nvSpPr>
          <p:cNvPr id="35" name="Text 4">
            <a:extLst>
              <a:ext uri="{FF2B5EF4-FFF2-40B4-BE49-F238E27FC236}">
                <a16:creationId xmlns:a16="http://schemas.microsoft.com/office/drawing/2014/main" id="{A59E06F3-BAC9-48C8-BAFB-9E9A7395ED7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725531" y="4632004"/>
            <a:ext cx="4918282" cy="1054100"/>
          </a:xfrm>
        </p:spPr>
        <p:txBody>
          <a:bodyPr>
            <a:noAutofit/>
          </a:bodyPr>
          <a:lstStyle>
            <a:lvl1pPr>
              <a:lnSpc>
                <a:spcPts val="2200"/>
              </a:lnSpc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>
                <a:effectLst/>
              </a:rPr>
              <a:t>Click to add text</a:t>
            </a:r>
            <a:endParaRPr lang="ru-RU" dirty="0"/>
          </a:p>
        </p:txBody>
      </p:sp>
      <p:sp>
        <p:nvSpPr>
          <p:cNvPr id="36" name="Text 5">
            <a:extLst>
              <a:ext uri="{FF2B5EF4-FFF2-40B4-BE49-F238E27FC236}">
                <a16:creationId xmlns:a16="http://schemas.microsoft.com/office/drawing/2014/main" id="{A65998A3-0B83-47A9-8DEF-F376A9577C4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7191" y="1898898"/>
            <a:ext cx="1147366" cy="62230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000">
                <a:solidFill>
                  <a:srgbClr val="6A9EB8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Date</a:t>
            </a:r>
            <a:endParaRPr lang="ru-RU" dirty="0"/>
          </a:p>
        </p:txBody>
      </p:sp>
      <p:sp>
        <p:nvSpPr>
          <p:cNvPr id="37" name="Text 6">
            <a:extLst>
              <a:ext uri="{FF2B5EF4-FFF2-40B4-BE49-F238E27FC236}">
                <a16:creationId xmlns:a16="http://schemas.microsoft.com/office/drawing/2014/main" id="{004F1A2B-BFAE-4F35-9468-230F91C2F46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12781" y="4194522"/>
            <a:ext cx="1161776" cy="62230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000">
                <a:solidFill>
                  <a:srgbClr val="6A9EB8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Date</a:t>
            </a:r>
            <a:endParaRPr lang="ru-RU" dirty="0"/>
          </a:p>
        </p:txBody>
      </p:sp>
      <p:sp>
        <p:nvSpPr>
          <p:cNvPr id="38" name="Picture 1">
            <a:extLst>
              <a:ext uri="{FF2B5EF4-FFF2-40B4-BE49-F238E27FC236}">
                <a16:creationId xmlns:a16="http://schemas.microsoft.com/office/drawing/2014/main" id="{5787EF37-B9B3-48A0-B10F-B0A3831D950D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8120063" y="977900"/>
            <a:ext cx="3113086" cy="2127250"/>
          </a:xfrm>
          <a:prstGeom prst="roundRect">
            <a:avLst>
              <a:gd name="adj" fmla="val 8607"/>
            </a:avLst>
          </a:prstGeom>
          <a:ln w="19050">
            <a:solidFill>
              <a:srgbClr val="AFCBD9">
                <a:alpha val="30000"/>
              </a:srgbClr>
            </a:solidFill>
          </a:ln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39" name="Picture 2">
            <a:extLst>
              <a:ext uri="{FF2B5EF4-FFF2-40B4-BE49-F238E27FC236}">
                <a16:creationId xmlns:a16="http://schemas.microsoft.com/office/drawing/2014/main" id="{CB0CB9F2-4EC8-450D-BAA2-B9998F06D3DF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8120064" y="3759200"/>
            <a:ext cx="3113086" cy="2127250"/>
          </a:xfrm>
          <a:prstGeom prst="roundRect">
            <a:avLst>
              <a:gd name="adj" fmla="val 8607"/>
            </a:avLst>
          </a:prstGeom>
          <a:ln w="19050">
            <a:solidFill>
              <a:srgbClr val="AFCBD9">
                <a:alpha val="30000"/>
              </a:srgbClr>
            </a:solidFill>
          </a:ln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41" name="Circle 3">
            <a:extLst>
              <a:ext uri="{FF2B5EF4-FFF2-40B4-BE49-F238E27FC236}">
                <a16:creationId xmlns:a16="http://schemas.microsoft.com/office/drawing/2014/main" id="{1D286F47-13BF-4206-8B90-C45E6A619D30}"/>
              </a:ext>
            </a:extLst>
          </p:cNvPr>
          <p:cNvSpPr/>
          <p:nvPr/>
        </p:nvSpPr>
        <p:spPr>
          <a:xfrm>
            <a:off x="1246297" y="6266939"/>
            <a:ext cx="182959" cy="178013"/>
          </a:xfrm>
          <a:prstGeom prst="ellipse">
            <a:avLst/>
          </a:prstGeom>
          <a:solidFill>
            <a:srgbClr val="E7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42" name="Circle 4">
            <a:extLst>
              <a:ext uri="{FF2B5EF4-FFF2-40B4-BE49-F238E27FC236}">
                <a16:creationId xmlns:a16="http://schemas.microsoft.com/office/drawing/2014/main" id="{C0EB8B7B-ABD9-4828-A596-80872E08AB75}"/>
              </a:ext>
            </a:extLst>
          </p:cNvPr>
          <p:cNvSpPr/>
          <p:nvPr/>
        </p:nvSpPr>
        <p:spPr>
          <a:xfrm>
            <a:off x="1361663" y="5765267"/>
            <a:ext cx="124550" cy="121183"/>
          </a:xfrm>
          <a:prstGeom prst="ellipse">
            <a:avLst/>
          </a:prstGeom>
          <a:solidFill>
            <a:srgbClr val="E7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r>
              <a:rPr lang="ru-RU" dirty="0"/>
              <a:t> </a:t>
            </a:r>
          </a:p>
        </p:txBody>
      </p:sp>
      <p:sp>
        <p:nvSpPr>
          <p:cNvPr id="43" name="Circle 5">
            <a:extLst>
              <a:ext uri="{FF2B5EF4-FFF2-40B4-BE49-F238E27FC236}">
                <a16:creationId xmlns:a16="http://schemas.microsoft.com/office/drawing/2014/main" id="{FBB2EF98-AFBE-4DB7-8B9C-DE450DDE1477}"/>
              </a:ext>
            </a:extLst>
          </p:cNvPr>
          <p:cNvSpPr>
            <a:spLocks noChangeAspect="1"/>
          </p:cNvSpPr>
          <p:nvPr/>
        </p:nvSpPr>
        <p:spPr>
          <a:xfrm>
            <a:off x="505531" y="6132539"/>
            <a:ext cx="446814" cy="446814"/>
          </a:xfrm>
          <a:prstGeom prst="ellipse">
            <a:avLst/>
          </a:prstGeom>
          <a:solidFill>
            <a:srgbClr val="F0DAFC">
              <a:alpha val="30000"/>
            </a:srgbClr>
          </a:solidFill>
          <a:ln>
            <a:noFill/>
          </a:ln>
          <a:effectLst>
            <a:outerShdw sx="1000" sy="1000" algn="ctr" rotWithShape="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18" name="Circle 6">
            <a:extLst>
              <a:ext uri="{FF2B5EF4-FFF2-40B4-BE49-F238E27FC236}">
                <a16:creationId xmlns:a16="http://schemas.microsoft.com/office/drawing/2014/main" id="{7C7DE1CD-6BBA-477B-986D-8A533C022B4C}"/>
              </a:ext>
            </a:extLst>
          </p:cNvPr>
          <p:cNvSpPr/>
          <p:nvPr/>
        </p:nvSpPr>
        <p:spPr>
          <a:xfrm>
            <a:off x="11492006" y="4259585"/>
            <a:ext cx="287171" cy="287171"/>
          </a:xfrm>
          <a:prstGeom prst="ellipse">
            <a:avLst/>
          </a:prstGeom>
          <a:solidFill>
            <a:srgbClr val="CDECD7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21" name="Circle 7">
            <a:extLst>
              <a:ext uri="{FF2B5EF4-FFF2-40B4-BE49-F238E27FC236}">
                <a16:creationId xmlns:a16="http://schemas.microsoft.com/office/drawing/2014/main" id="{31CA87CB-7DEC-4A72-A1F8-A2B68D89FF8D}"/>
              </a:ext>
            </a:extLst>
          </p:cNvPr>
          <p:cNvSpPr/>
          <p:nvPr/>
        </p:nvSpPr>
        <p:spPr>
          <a:xfrm>
            <a:off x="11492006" y="4757894"/>
            <a:ext cx="125412" cy="125412"/>
          </a:xfrm>
          <a:prstGeom prst="ellipse">
            <a:avLst/>
          </a:prstGeom>
          <a:solidFill>
            <a:srgbClr val="CDECD7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826373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155">
          <p15:clr>
            <a:srgbClr val="FBAE40"/>
          </p15:clr>
        </p15:guide>
        <p15:guide id="2" pos="1255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tatist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>
            <a:extLst>
              <a:ext uri="{FF2B5EF4-FFF2-40B4-BE49-F238E27FC236}">
                <a16:creationId xmlns:a16="http://schemas.microsoft.com/office/drawing/2014/main" id="{43AB56C1-0678-4D4D-A0C1-BF6FB90608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57359" y="766369"/>
            <a:ext cx="8677282" cy="909289"/>
          </a:xfrm>
        </p:spPr>
        <p:txBody>
          <a:bodyPr anchor="t">
            <a:noAutofit/>
          </a:bodyPr>
          <a:lstStyle>
            <a:lvl1pPr algn="ctr">
              <a:lnSpc>
                <a:spcPct val="100000"/>
              </a:lnSpc>
              <a:defRPr lang="ru-RU" sz="4500" spc="-90" baseline="0" dirty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  <p:sp>
        <p:nvSpPr>
          <p:cNvPr id="7" name="Text 1">
            <a:extLst>
              <a:ext uri="{FF2B5EF4-FFF2-40B4-BE49-F238E27FC236}">
                <a16:creationId xmlns:a16="http://schemas.microsoft.com/office/drawing/2014/main" id="{6E994C5F-F122-4BA0-BE62-D0AFAE8F7E1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47800" y="4508500"/>
            <a:ext cx="2590800" cy="342900"/>
          </a:xfrm>
        </p:spPr>
        <p:txBody>
          <a:bodyPr>
            <a:noAutofit/>
          </a:bodyPr>
          <a:lstStyle>
            <a:lvl1pPr algn="ctr">
              <a:defRPr sz="20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9" name="Text 2">
            <a:extLst>
              <a:ext uri="{FF2B5EF4-FFF2-40B4-BE49-F238E27FC236}">
                <a16:creationId xmlns:a16="http://schemas.microsoft.com/office/drawing/2014/main" id="{EA57D60A-E5D7-4219-AD33-2E79C827F2A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485900" y="4984749"/>
            <a:ext cx="2590800" cy="1307353"/>
          </a:xfrm>
        </p:spPr>
        <p:txBody>
          <a:bodyPr>
            <a:noAutofit/>
          </a:bodyPr>
          <a:lstStyle>
            <a:lvl1pPr algn="ctr">
              <a:lnSpc>
                <a:spcPts val="2200"/>
              </a:lnSpc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>
                <a:effectLst/>
              </a:rPr>
              <a:t>Click to add text</a:t>
            </a:r>
            <a:endParaRPr lang="ru-RU" dirty="0"/>
          </a:p>
        </p:txBody>
      </p:sp>
      <p:sp>
        <p:nvSpPr>
          <p:cNvPr id="15" name="Text 3">
            <a:extLst>
              <a:ext uri="{FF2B5EF4-FFF2-40B4-BE49-F238E27FC236}">
                <a16:creationId xmlns:a16="http://schemas.microsoft.com/office/drawing/2014/main" id="{6965568A-8A5A-47B8-BFC5-7BAF131BB5C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87905" y="2968914"/>
            <a:ext cx="863600" cy="640800"/>
          </a:xfrm>
        </p:spPr>
        <p:txBody>
          <a:bodyPr wrap="square">
            <a:noAutofit/>
          </a:bodyPr>
          <a:lstStyle>
            <a:lvl1pPr>
              <a:lnSpc>
                <a:spcPct val="100000"/>
              </a:lnSpc>
              <a:defRPr sz="4500" b="0">
                <a:solidFill>
                  <a:srgbClr val="6A9EB8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Open Sans Semibold" panose="020B0706030804020204" pitchFamily="34" charset="0"/>
              </a:defRPr>
            </a:lvl1pPr>
          </a:lstStyle>
          <a:p>
            <a:pPr lvl="0"/>
            <a:r>
              <a:rPr lang="ru-RU" dirty="0"/>
              <a:t>№</a:t>
            </a:r>
          </a:p>
        </p:txBody>
      </p:sp>
      <p:sp>
        <p:nvSpPr>
          <p:cNvPr id="17" name="Text 4">
            <a:extLst>
              <a:ext uri="{FF2B5EF4-FFF2-40B4-BE49-F238E27FC236}">
                <a16:creationId xmlns:a16="http://schemas.microsoft.com/office/drawing/2014/main" id="{BB6FAD6F-79B9-4D28-BE58-062B49423F0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943225" y="3263900"/>
            <a:ext cx="374650" cy="342900"/>
          </a:xfrm>
        </p:spPr>
        <p:txBody>
          <a:bodyPr>
            <a:noAutofit/>
          </a:bodyPr>
          <a:lstStyle>
            <a:lvl1pPr>
              <a:defRPr sz="2400">
                <a:solidFill>
                  <a:srgbClr val="6A9EB8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Open Sans Semibold" panose="020B0706030804020204" pitchFamily="34" charset="0"/>
              </a:defRPr>
            </a:lvl1pPr>
          </a:lstStyle>
          <a:p>
            <a:pPr lvl="0"/>
            <a:r>
              <a:rPr lang="ru-RU" dirty="0"/>
              <a:t>%</a:t>
            </a:r>
          </a:p>
        </p:txBody>
      </p:sp>
      <p:sp>
        <p:nvSpPr>
          <p:cNvPr id="18" name="Text 5">
            <a:extLst>
              <a:ext uri="{FF2B5EF4-FFF2-40B4-BE49-F238E27FC236}">
                <a16:creationId xmlns:a16="http://schemas.microsoft.com/office/drawing/2014/main" id="{9FE3AB80-B7EA-44E9-AB38-337CE07981B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618807" y="2979959"/>
            <a:ext cx="863600" cy="640552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500" b="0">
                <a:solidFill>
                  <a:srgbClr val="6A9EB8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Open Sans Semibold" panose="020B0706030804020204" pitchFamily="34" charset="0"/>
              </a:defRPr>
            </a:lvl1pPr>
          </a:lstStyle>
          <a:p>
            <a:pPr lvl="0"/>
            <a:r>
              <a:rPr lang="ru-RU" dirty="0"/>
              <a:t>№</a:t>
            </a:r>
          </a:p>
        </p:txBody>
      </p:sp>
      <p:sp>
        <p:nvSpPr>
          <p:cNvPr id="19" name="Text 6">
            <a:extLst>
              <a:ext uri="{FF2B5EF4-FFF2-40B4-BE49-F238E27FC236}">
                <a16:creationId xmlns:a16="http://schemas.microsoft.com/office/drawing/2014/main" id="{9A3EA45B-73A8-4CCC-A5B4-4D159B1C6B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62695" y="3273425"/>
            <a:ext cx="374650" cy="342900"/>
          </a:xfrm>
        </p:spPr>
        <p:txBody>
          <a:bodyPr>
            <a:noAutofit/>
          </a:bodyPr>
          <a:lstStyle>
            <a:lvl1pPr>
              <a:defRPr sz="2400">
                <a:solidFill>
                  <a:srgbClr val="6A9EB8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Open Sans Semibold" panose="020B0706030804020204" pitchFamily="34" charset="0"/>
              </a:defRPr>
            </a:lvl1pPr>
          </a:lstStyle>
          <a:p>
            <a:pPr lvl="0"/>
            <a:r>
              <a:rPr lang="ru-RU" dirty="0"/>
              <a:t>%</a:t>
            </a:r>
          </a:p>
        </p:txBody>
      </p:sp>
      <p:sp>
        <p:nvSpPr>
          <p:cNvPr id="22" name="Text 7">
            <a:extLst>
              <a:ext uri="{FF2B5EF4-FFF2-40B4-BE49-F238E27FC236}">
                <a16:creationId xmlns:a16="http://schemas.microsoft.com/office/drawing/2014/main" id="{69A492CC-4014-4E1D-BA2D-3377F5DB7C3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948747" y="2973525"/>
            <a:ext cx="863600" cy="640552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4500" b="0">
                <a:solidFill>
                  <a:srgbClr val="6A9EB8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Open Sans Semibold" panose="020B0706030804020204" pitchFamily="34" charset="0"/>
              </a:defRPr>
            </a:lvl1pPr>
          </a:lstStyle>
          <a:p>
            <a:pPr lvl="0"/>
            <a:r>
              <a:rPr lang="ru-RU" dirty="0"/>
              <a:t>№</a:t>
            </a:r>
          </a:p>
        </p:txBody>
      </p:sp>
      <p:sp>
        <p:nvSpPr>
          <p:cNvPr id="23" name="Text 8">
            <a:extLst>
              <a:ext uri="{FF2B5EF4-FFF2-40B4-BE49-F238E27FC236}">
                <a16:creationId xmlns:a16="http://schemas.microsoft.com/office/drawing/2014/main" id="{FCFDD507-1CB9-4634-88C3-ED10FBBCB13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615495" y="3273425"/>
            <a:ext cx="374650" cy="342900"/>
          </a:xfrm>
        </p:spPr>
        <p:txBody>
          <a:bodyPr>
            <a:noAutofit/>
          </a:bodyPr>
          <a:lstStyle>
            <a:lvl1pPr>
              <a:defRPr sz="2400">
                <a:solidFill>
                  <a:srgbClr val="6A9EB8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Open Sans Semibold" panose="020B0706030804020204" pitchFamily="34" charset="0"/>
              </a:defRPr>
            </a:lvl1pPr>
          </a:lstStyle>
          <a:p>
            <a:pPr lvl="0"/>
            <a:r>
              <a:rPr lang="ru-RU" dirty="0"/>
              <a:t>%</a:t>
            </a:r>
          </a:p>
        </p:txBody>
      </p:sp>
      <p:sp>
        <p:nvSpPr>
          <p:cNvPr id="21" name="Circle 1">
            <a:extLst>
              <a:ext uri="{FF2B5EF4-FFF2-40B4-BE49-F238E27FC236}">
                <a16:creationId xmlns:a16="http://schemas.microsoft.com/office/drawing/2014/main" id="{AB404BD5-EC0F-4B83-A82B-4E11B08CB02E}"/>
              </a:ext>
            </a:extLst>
          </p:cNvPr>
          <p:cNvSpPr/>
          <p:nvPr/>
        </p:nvSpPr>
        <p:spPr>
          <a:xfrm>
            <a:off x="1692833" y="5823398"/>
            <a:ext cx="294172" cy="286220"/>
          </a:xfrm>
          <a:prstGeom prst="ellipse">
            <a:avLst/>
          </a:prstGeom>
          <a:solidFill>
            <a:srgbClr val="E7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24" name="Circle 2">
            <a:extLst>
              <a:ext uri="{FF2B5EF4-FFF2-40B4-BE49-F238E27FC236}">
                <a16:creationId xmlns:a16="http://schemas.microsoft.com/office/drawing/2014/main" id="{71BBE46C-BA03-4A3A-B972-7769A8F544DA}"/>
              </a:ext>
            </a:extLst>
          </p:cNvPr>
          <p:cNvSpPr/>
          <p:nvPr/>
        </p:nvSpPr>
        <p:spPr>
          <a:xfrm>
            <a:off x="1521645" y="6287741"/>
            <a:ext cx="182959" cy="178013"/>
          </a:xfrm>
          <a:prstGeom prst="ellipse">
            <a:avLst/>
          </a:prstGeom>
          <a:solidFill>
            <a:srgbClr val="E7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25" name="Circle 3">
            <a:extLst>
              <a:ext uri="{FF2B5EF4-FFF2-40B4-BE49-F238E27FC236}">
                <a16:creationId xmlns:a16="http://schemas.microsoft.com/office/drawing/2014/main" id="{1157F0BF-2262-41BF-9564-2D075FBF83D2}"/>
              </a:ext>
            </a:extLst>
          </p:cNvPr>
          <p:cNvSpPr/>
          <p:nvPr/>
        </p:nvSpPr>
        <p:spPr>
          <a:xfrm>
            <a:off x="1216439" y="6166558"/>
            <a:ext cx="124550" cy="121183"/>
          </a:xfrm>
          <a:prstGeom prst="ellipse">
            <a:avLst/>
          </a:prstGeom>
          <a:solidFill>
            <a:srgbClr val="E7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r>
              <a:rPr lang="ru-RU" dirty="0"/>
              <a:t> </a:t>
            </a:r>
          </a:p>
        </p:txBody>
      </p:sp>
      <p:sp>
        <p:nvSpPr>
          <p:cNvPr id="27" name="Circle 4">
            <a:extLst>
              <a:ext uri="{FF2B5EF4-FFF2-40B4-BE49-F238E27FC236}">
                <a16:creationId xmlns:a16="http://schemas.microsoft.com/office/drawing/2014/main" id="{9E3B56D4-3A79-4D51-963E-148AE2F1C42D}"/>
              </a:ext>
            </a:extLst>
          </p:cNvPr>
          <p:cNvSpPr/>
          <p:nvPr/>
        </p:nvSpPr>
        <p:spPr>
          <a:xfrm>
            <a:off x="3827575" y="429124"/>
            <a:ext cx="189358" cy="180340"/>
          </a:xfrm>
          <a:prstGeom prst="ellipse">
            <a:avLst/>
          </a:prstGeom>
          <a:solidFill>
            <a:srgbClr val="F0DAFC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28" name="Circle 5">
            <a:extLst>
              <a:ext uri="{FF2B5EF4-FFF2-40B4-BE49-F238E27FC236}">
                <a16:creationId xmlns:a16="http://schemas.microsoft.com/office/drawing/2014/main" id="{C47568F6-371D-4E64-AF22-3EE2C517C937}"/>
              </a:ext>
            </a:extLst>
          </p:cNvPr>
          <p:cNvSpPr>
            <a:spLocks noChangeAspect="1"/>
          </p:cNvSpPr>
          <p:nvPr/>
        </p:nvSpPr>
        <p:spPr>
          <a:xfrm>
            <a:off x="3008415" y="639004"/>
            <a:ext cx="540000" cy="540000"/>
          </a:xfrm>
          <a:prstGeom prst="ellipse">
            <a:avLst/>
          </a:prstGeom>
          <a:solidFill>
            <a:srgbClr val="F0DAFC">
              <a:alpha val="30000"/>
            </a:srgbClr>
          </a:solidFill>
          <a:ln>
            <a:noFill/>
          </a:ln>
          <a:effectLst>
            <a:outerShdw sx="1000" sy="1000" algn="ctr" rotWithShape="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29" name="Text 9">
            <a:extLst>
              <a:ext uri="{FF2B5EF4-FFF2-40B4-BE49-F238E27FC236}">
                <a16:creationId xmlns:a16="http://schemas.microsoft.com/office/drawing/2014/main" id="{FB8AB21A-815D-4A5A-AC01-1A285CEBC80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749800" y="4508500"/>
            <a:ext cx="2590800" cy="342900"/>
          </a:xfrm>
        </p:spPr>
        <p:txBody>
          <a:bodyPr>
            <a:noAutofit/>
          </a:bodyPr>
          <a:lstStyle>
            <a:lvl1pPr algn="ctr">
              <a:defRPr sz="20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30" name="Text 10">
            <a:extLst>
              <a:ext uri="{FF2B5EF4-FFF2-40B4-BE49-F238E27FC236}">
                <a16:creationId xmlns:a16="http://schemas.microsoft.com/office/drawing/2014/main" id="{528A05DB-EF8E-40F4-AC5D-1B49DDA6080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79581" y="4500563"/>
            <a:ext cx="2590800" cy="342900"/>
          </a:xfrm>
        </p:spPr>
        <p:txBody>
          <a:bodyPr>
            <a:noAutofit/>
          </a:bodyPr>
          <a:lstStyle>
            <a:lvl1pPr algn="ctr">
              <a:defRPr sz="20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31" name="Text 11">
            <a:extLst>
              <a:ext uri="{FF2B5EF4-FFF2-40B4-BE49-F238E27FC236}">
                <a16:creationId xmlns:a16="http://schemas.microsoft.com/office/drawing/2014/main" id="{B91713B0-8AC5-4523-B827-BEAF3F7A092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800600" y="4991099"/>
            <a:ext cx="2590800" cy="1307353"/>
          </a:xfrm>
        </p:spPr>
        <p:txBody>
          <a:bodyPr>
            <a:noAutofit/>
          </a:bodyPr>
          <a:lstStyle>
            <a:lvl1pPr algn="ctr">
              <a:lnSpc>
                <a:spcPts val="2200"/>
              </a:lnSpc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>
                <a:effectLst/>
              </a:rPr>
              <a:t>Click to add text</a:t>
            </a:r>
            <a:endParaRPr lang="ru-RU" dirty="0"/>
          </a:p>
        </p:txBody>
      </p:sp>
      <p:sp>
        <p:nvSpPr>
          <p:cNvPr id="32" name="Text 12">
            <a:extLst>
              <a:ext uri="{FF2B5EF4-FFF2-40B4-BE49-F238E27FC236}">
                <a16:creationId xmlns:a16="http://schemas.microsoft.com/office/drawing/2014/main" id="{E1FD122A-5673-474D-AE32-19266AA8D0A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121650" y="4987924"/>
            <a:ext cx="2590800" cy="1307353"/>
          </a:xfrm>
        </p:spPr>
        <p:txBody>
          <a:bodyPr>
            <a:noAutofit/>
          </a:bodyPr>
          <a:lstStyle>
            <a:lvl1pPr algn="ctr">
              <a:lnSpc>
                <a:spcPts val="2200"/>
              </a:lnSpc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>
                <a:effectLst/>
              </a:rPr>
              <a:t>Click to add text</a:t>
            </a:r>
            <a:endParaRPr lang="ru-RU" dirty="0"/>
          </a:p>
        </p:txBody>
      </p:sp>
      <p:sp>
        <p:nvSpPr>
          <p:cNvPr id="33" name="Circle 6">
            <a:extLst>
              <a:ext uri="{FF2B5EF4-FFF2-40B4-BE49-F238E27FC236}">
                <a16:creationId xmlns:a16="http://schemas.microsoft.com/office/drawing/2014/main" id="{09900E6E-5BF9-4449-86D3-3B38F29A0D4F}"/>
              </a:ext>
            </a:extLst>
          </p:cNvPr>
          <p:cNvSpPr/>
          <p:nvPr/>
        </p:nvSpPr>
        <p:spPr>
          <a:xfrm>
            <a:off x="11492006" y="4259585"/>
            <a:ext cx="287171" cy="287171"/>
          </a:xfrm>
          <a:prstGeom prst="ellipse">
            <a:avLst/>
          </a:prstGeom>
          <a:solidFill>
            <a:srgbClr val="CDECD7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34" name="Circle 7">
            <a:extLst>
              <a:ext uri="{FF2B5EF4-FFF2-40B4-BE49-F238E27FC236}">
                <a16:creationId xmlns:a16="http://schemas.microsoft.com/office/drawing/2014/main" id="{40A753DB-EF72-4733-AA35-7981368D64A9}"/>
              </a:ext>
            </a:extLst>
          </p:cNvPr>
          <p:cNvSpPr/>
          <p:nvPr/>
        </p:nvSpPr>
        <p:spPr>
          <a:xfrm>
            <a:off x="11492006" y="4757894"/>
            <a:ext cx="125412" cy="125412"/>
          </a:xfrm>
          <a:prstGeom prst="ellipse">
            <a:avLst/>
          </a:prstGeom>
          <a:solidFill>
            <a:srgbClr val="CDECD7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487845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155">
          <p15:clr>
            <a:srgbClr val="FBAE40"/>
          </p15:clr>
        </p15:guide>
        <p15:guide id="2" pos="4634">
          <p15:clr>
            <a:srgbClr val="FBAE40"/>
          </p15:clr>
        </p15:guide>
        <p15:guide id="3" orient="horz" pos="3906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roce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ircle 1">
            <a:extLst>
              <a:ext uri="{FF2B5EF4-FFF2-40B4-BE49-F238E27FC236}">
                <a16:creationId xmlns:a16="http://schemas.microsoft.com/office/drawing/2014/main" id="{95F28153-EEB3-4994-8A12-CEB030AA91BA}"/>
              </a:ext>
            </a:extLst>
          </p:cNvPr>
          <p:cNvSpPr/>
          <p:nvPr/>
        </p:nvSpPr>
        <p:spPr>
          <a:xfrm>
            <a:off x="1692833" y="5823398"/>
            <a:ext cx="294172" cy="285157"/>
          </a:xfrm>
          <a:prstGeom prst="ellipse">
            <a:avLst/>
          </a:prstGeom>
          <a:solidFill>
            <a:srgbClr val="E7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14" name="Circle 2">
            <a:extLst>
              <a:ext uri="{FF2B5EF4-FFF2-40B4-BE49-F238E27FC236}">
                <a16:creationId xmlns:a16="http://schemas.microsoft.com/office/drawing/2014/main" id="{1A664AA2-2149-4598-BB71-A09074BE1277}"/>
              </a:ext>
            </a:extLst>
          </p:cNvPr>
          <p:cNvSpPr/>
          <p:nvPr/>
        </p:nvSpPr>
        <p:spPr>
          <a:xfrm>
            <a:off x="1521645" y="6287742"/>
            <a:ext cx="182959" cy="177352"/>
          </a:xfrm>
          <a:prstGeom prst="ellipse">
            <a:avLst/>
          </a:prstGeom>
          <a:solidFill>
            <a:srgbClr val="E7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15" name="Circle 3">
            <a:extLst>
              <a:ext uri="{FF2B5EF4-FFF2-40B4-BE49-F238E27FC236}">
                <a16:creationId xmlns:a16="http://schemas.microsoft.com/office/drawing/2014/main" id="{AE92AE98-ED8B-45C5-958D-CF044B391716}"/>
              </a:ext>
            </a:extLst>
          </p:cNvPr>
          <p:cNvSpPr/>
          <p:nvPr/>
        </p:nvSpPr>
        <p:spPr>
          <a:xfrm>
            <a:off x="1216439" y="6166558"/>
            <a:ext cx="124550" cy="120733"/>
          </a:xfrm>
          <a:prstGeom prst="ellipse">
            <a:avLst/>
          </a:prstGeom>
          <a:solidFill>
            <a:srgbClr val="E7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r>
              <a:rPr lang="ru-RU" dirty="0"/>
              <a:t> </a:t>
            </a:r>
          </a:p>
        </p:txBody>
      </p:sp>
      <p:sp>
        <p:nvSpPr>
          <p:cNvPr id="17" name="Circle 4">
            <a:extLst>
              <a:ext uri="{FF2B5EF4-FFF2-40B4-BE49-F238E27FC236}">
                <a16:creationId xmlns:a16="http://schemas.microsoft.com/office/drawing/2014/main" id="{B53BB295-5639-4184-859D-ED43169EBBBB}"/>
              </a:ext>
            </a:extLst>
          </p:cNvPr>
          <p:cNvSpPr/>
          <p:nvPr/>
        </p:nvSpPr>
        <p:spPr>
          <a:xfrm>
            <a:off x="11065193" y="664908"/>
            <a:ext cx="189358" cy="179670"/>
          </a:xfrm>
          <a:prstGeom prst="ellipse">
            <a:avLst/>
          </a:prstGeom>
          <a:solidFill>
            <a:srgbClr val="F0DAFC">
              <a:alpha val="5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18" name="Circle 5">
            <a:extLst>
              <a:ext uri="{FF2B5EF4-FFF2-40B4-BE49-F238E27FC236}">
                <a16:creationId xmlns:a16="http://schemas.microsoft.com/office/drawing/2014/main" id="{6B416204-C247-486F-8CFC-D8A5852357D8}"/>
              </a:ext>
            </a:extLst>
          </p:cNvPr>
          <p:cNvSpPr>
            <a:spLocks noChangeAspect="1"/>
          </p:cNvSpPr>
          <p:nvPr/>
        </p:nvSpPr>
        <p:spPr>
          <a:xfrm>
            <a:off x="11401822" y="755651"/>
            <a:ext cx="540000" cy="537994"/>
          </a:xfrm>
          <a:prstGeom prst="ellipse">
            <a:avLst/>
          </a:prstGeom>
          <a:solidFill>
            <a:srgbClr val="F0DAFC">
              <a:alpha val="30000"/>
            </a:srgbClr>
          </a:solidFill>
          <a:ln>
            <a:noFill/>
          </a:ln>
          <a:effectLst>
            <a:outerShdw sx="1000" sy="1000" algn="ctr" rotWithShape="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5" name="Title">
            <a:extLst>
              <a:ext uri="{FF2B5EF4-FFF2-40B4-BE49-F238E27FC236}">
                <a16:creationId xmlns:a16="http://schemas.microsoft.com/office/drawing/2014/main" id="{1B051D57-B327-4B87-93FE-EE2ABE9B488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9630" y="768352"/>
            <a:ext cx="5691191" cy="793749"/>
          </a:xfrm>
        </p:spPr>
        <p:txBody>
          <a:bodyPr>
            <a:noAutofit/>
          </a:bodyPr>
          <a:lstStyle>
            <a:lvl1pPr>
              <a:defRPr spc="-2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  <p:sp>
        <p:nvSpPr>
          <p:cNvPr id="3" name="Text 1">
            <a:extLst>
              <a:ext uri="{FF2B5EF4-FFF2-40B4-BE49-F238E27FC236}">
                <a16:creationId xmlns:a16="http://schemas.microsoft.com/office/drawing/2014/main" id="{D5D232D7-6A65-448A-855F-261490EDF3F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2400" y="4772580"/>
            <a:ext cx="1803400" cy="1447987"/>
          </a:xfrm>
        </p:spPr>
        <p:txBody>
          <a:bodyPr>
            <a:noAutofit/>
          </a:bodyPr>
          <a:lstStyle>
            <a:lvl1pPr>
              <a:lnSpc>
                <a:spcPts val="2200"/>
              </a:lnSpc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>
                <a:effectLst/>
              </a:rPr>
              <a:t>Click to add text</a:t>
            </a:r>
            <a:endParaRPr lang="ru-RU" dirty="0"/>
          </a:p>
        </p:txBody>
      </p:sp>
      <p:sp>
        <p:nvSpPr>
          <p:cNvPr id="12" name="Text 2">
            <a:extLst>
              <a:ext uri="{FF2B5EF4-FFF2-40B4-BE49-F238E27FC236}">
                <a16:creationId xmlns:a16="http://schemas.microsoft.com/office/drawing/2014/main" id="{136FE445-0DF8-4CDA-8637-9387B769CE2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318436" y="4774861"/>
            <a:ext cx="1803400" cy="1447987"/>
          </a:xfrm>
        </p:spPr>
        <p:txBody>
          <a:bodyPr>
            <a:noAutofit/>
          </a:bodyPr>
          <a:lstStyle>
            <a:lvl1pPr>
              <a:lnSpc>
                <a:spcPts val="2200"/>
              </a:lnSpc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>
                <a:effectLst/>
              </a:rPr>
              <a:t>Click to add text</a:t>
            </a:r>
            <a:endParaRPr lang="ru-RU" dirty="0"/>
          </a:p>
        </p:txBody>
      </p:sp>
      <p:sp>
        <p:nvSpPr>
          <p:cNvPr id="19" name="Text 3">
            <a:extLst>
              <a:ext uri="{FF2B5EF4-FFF2-40B4-BE49-F238E27FC236}">
                <a16:creationId xmlns:a16="http://schemas.microsoft.com/office/drawing/2014/main" id="{7BC86157-E171-47D6-B79F-1994F6CC3AA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10508" y="4774861"/>
            <a:ext cx="1803400" cy="1447987"/>
          </a:xfrm>
        </p:spPr>
        <p:txBody>
          <a:bodyPr>
            <a:noAutofit/>
          </a:bodyPr>
          <a:lstStyle>
            <a:lvl1pPr>
              <a:lnSpc>
                <a:spcPts val="2200"/>
              </a:lnSpc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>
                <a:effectLst/>
              </a:rPr>
              <a:t>Click to add text</a:t>
            </a:r>
            <a:endParaRPr lang="ru-RU" dirty="0"/>
          </a:p>
        </p:txBody>
      </p:sp>
      <p:sp>
        <p:nvSpPr>
          <p:cNvPr id="20" name="Text 4">
            <a:extLst>
              <a:ext uri="{FF2B5EF4-FFF2-40B4-BE49-F238E27FC236}">
                <a16:creationId xmlns:a16="http://schemas.microsoft.com/office/drawing/2014/main" id="{65EB001C-4099-464B-9173-54FECD4E1F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14472" y="4772580"/>
            <a:ext cx="1803400" cy="1447987"/>
          </a:xfrm>
        </p:spPr>
        <p:txBody>
          <a:bodyPr>
            <a:noAutofit/>
          </a:bodyPr>
          <a:lstStyle>
            <a:lvl1pPr>
              <a:lnSpc>
                <a:spcPts val="2200"/>
              </a:lnSpc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>
                <a:effectLst/>
              </a:rPr>
              <a:t>Click to add text</a:t>
            </a:r>
            <a:endParaRPr lang="ru-RU" dirty="0"/>
          </a:p>
        </p:txBody>
      </p:sp>
      <p:sp>
        <p:nvSpPr>
          <p:cNvPr id="21" name="Text 5">
            <a:extLst>
              <a:ext uri="{FF2B5EF4-FFF2-40B4-BE49-F238E27FC236}">
                <a16:creationId xmlns:a16="http://schemas.microsoft.com/office/drawing/2014/main" id="{659E62D6-949C-46B4-9069-E328A84AF9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006545" y="4772580"/>
            <a:ext cx="1803400" cy="1447987"/>
          </a:xfrm>
        </p:spPr>
        <p:txBody>
          <a:bodyPr>
            <a:noAutofit/>
          </a:bodyPr>
          <a:lstStyle>
            <a:lvl1pPr>
              <a:lnSpc>
                <a:spcPts val="2200"/>
              </a:lnSpc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>
                <a:effectLst/>
              </a:rPr>
              <a:t>Click to add text</a:t>
            </a:r>
            <a:endParaRPr lang="ru-RU" dirty="0"/>
          </a:p>
        </p:txBody>
      </p:sp>
      <p:sp>
        <p:nvSpPr>
          <p:cNvPr id="22" name="Text 6">
            <a:extLst>
              <a:ext uri="{FF2B5EF4-FFF2-40B4-BE49-F238E27FC236}">
                <a16:creationId xmlns:a16="http://schemas.microsoft.com/office/drawing/2014/main" id="{14EBFDBD-DAFA-4744-83FA-4CC08A1D0A6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036677" y="3186020"/>
            <a:ext cx="561975" cy="78422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500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pPr lvl="0"/>
            <a:r>
              <a:rPr lang="ru-RU" dirty="0"/>
              <a:t>№</a:t>
            </a:r>
          </a:p>
        </p:txBody>
      </p:sp>
      <p:sp>
        <p:nvSpPr>
          <p:cNvPr id="23" name="Text 7">
            <a:extLst>
              <a:ext uri="{FF2B5EF4-FFF2-40B4-BE49-F238E27FC236}">
                <a16:creationId xmlns:a16="http://schemas.microsoft.com/office/drawing/2014/main" id="{C7C24ACC-DEBD-4DFB-8250-D53A74DA3E5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930189" y="3186020"/>
            <a:ext cx="561975" cy="78422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500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pPr lvl="0"/>
            <a:r>
              <a:rPr lang="ru-RU" dirty="0"/>
              <a:t>№</a:t>
            </a:r>
          </a:p>
        </p:txBody>
      </p:sp>
      <p:sp>
        <p:nvSpPr>
          <p:cNvPr id="24" name="Text 8">
            <a:extLst>
              <a:ext uri="{FF2B5EF4-FFF2-40B4-BE49-F238E27FC236}">
                <a16:creationId xmlns:a16="http://schemas.microsoft.com/office/drawing/2014/main" id="{A27279FB-2DA3-4EEA-8438-12440A799B2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823701" y="3186020"/>
            <a:ext cx="561975" cy="78422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500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pPr lvl="0"/>
            <a:r>
              <a:rPr lang="ru-RU" dirty="0"/>
              <a:t>№</a:t>
            </a:r>
          </a:p>
        </p:txBody>
      </p:sp>
      <p:sp>
        <p:nvSpPr>
          <p:cNvPr id="25" name="Text 9">
            <a:extLst>
              <a:ext uri="{FF2B5EF4-FFF2-40B4-BE49-F238E27FC236}">
                <a16:creationId xmlns:a16="http://schemas.microsoft.com/office/drawing/2014/main" id="{AD6358BC-128A-4EEB-8CEC-7F3E0518252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717213" y="3186020"/>
            <a:ext cx="561975" cy="78422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500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pPr lvl="0"/>
            <a:r>
              <a:rPr lang="ru-RU" dirty="0"/>
              <a:t>№</a:t>
            </a:r>
          </a:p>
        </p:txBody>
      </p:sp>
      <p:sp>
        <p:nvSpPr>
          <p:cNvPr id="26" name="Text 10">
            <a:extLst>
              <a:ext uri="{FF2B5EF4-FFF2-40B4-BE49-F238E27FC236}">
                <a16:creationId xmlns:a16="http://schemas.microsoft.com/office/drawing/2014/main" id="{E7C48A62-3B2B-452B-8768-3289399DEC00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610725" y="3186020"/>
            <a:ext cx="561975" cy="78422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500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pPr lvl="0"/>
            <a:r>
              <a:rPr lang="ru-RU" dirty="0"/>
              <a:t>№</a:t>
            </a:r>
          </a:p>
        </p:txBody>
      </p:sp>
      <p:sp>
        <p:nvSpPr>
          <p:cNvPr id="27" name="Circle 6">
            <a:extLst>
              <a:ext uri="{FF2B5EF4-FFF2-40B4-BE49-F238E27FC236}">
                <a16:creationId xmlns:a16="http://schemas.microsoft.com/office/drawing/2014/main" id="{D353B088-3659-4CC4-B126-9488724A8C09}"/>
              </a:ext>
            </a:extLst>
          </p:cNvPr>
          <p:cNvSpPr/>
          <p:nvPr/>
        </p:nvSpPr>
        <p:spPr>
          <a:xfrm>
            <a:off x="11492006" y="4259585"/>
            <a:ext cx="287171" cy="287171"/>
          </a:xfrm>
          <a:prstGeom prst="ellipse">
            <a:avLst/>
          </a:prstGeom>
          <a:solidFill>
            <a:srgbClr val="CDECD7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28" name="Circle 7">
            <a:extLst>
              <a:ext uri="{FF2B5EF4-FFF2-40B4-BE49-F238E27FC236}">
                <a16:creationId xmlns:a16="http://schemas.microsoft.com/office/drawing/2014/main" id="{51DC8CC6-ED28-4ABC-9115-CB5F58A7EA6F}"/>
              </a:ext>
            </a:extLst>
          </p:cNvPr>
          <p:cNvSpPr/>
          <p:nvPr/>
        </p:nvSpPr>
        <p:spPr>
          <a:xfrm>
            <a:off x="11492006" y="4757894"/>
            <a:ext cx="125412" cy="125412"/>
          </a:xfrm>
          <a:prstGeom prst="ellipse">
            <a:avLst/>
          </a:prstGeom>
          <a:solidFill>
            <a:srgbClr val="CDECD7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327675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155">
          <p15:clr>
            <a:srgbClr val="FBAE40"/>
          </p15:clr>
        </p15:guide>
        <p15:guide id="2" pos="4634">
          <p15:clr>
            <a:srgbClr val="FBAE40"/>
          </p15:clr>
        </p15:guide>
        <p15:guide id="3" orient="horz" pos="3006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con 1">
            <a:extLst>
              <a:ext uri="{FF2B5EF4-FFF2-40B4-BE49-F238E27FC236}">
                <a16:creationId xmlns:a16="http://schemas.microsoft.com/office/drawing/2014/main" id="{6A7334A0-2080-4E23-B7DB-1091714C4DD6}"/>
              </a:ext>
            </a:extLst>
          </p:cNvPr>
          <p:cNvSpPr/>
          <p:nvPr/>
        </p:nvSpPr>
        <p:spPr>
          <a:xfrm>
            <a:off x="984195" y="1889762"/>
            <a:ext cx="4235506" cy="4996886"/>
          </a:xfrm>
          <a:custGeom>
            <a:avLst/>
            <a:gdLst>
              <a:gd name="connsiteX0" fmla="*/ 229557 w 4267200"/>
              <a:gd name="connsiteY0" fmla="*/ 0 h 1377314"/>
              <a:gd name="connsiteX1" fmla="*/ 4037643 w 4267200"/>
              <a:gd name="connsiteY1" fmla="*/ 0 h 1377314"/>
              <a:gd name="connsiteX2" fmla="*/ 4267200 w 4267200"/>
              <a:gd name="connsiteY2" fmla="*/ 229557 h 1377314"/>
              <a:gd name="connsiteX3" fmla="*/ 4267200 w 4267200"/>
              <a:gd name="connsiteY3" fmla="*/ 1377314 h 1377314"/>
              <a:gd name="connsiteX4" fmla="*/ 4267200 w 4267200"/>
              <a:gd name="connsiteY4" fmla="*/ 1377314 h 1377314"/>
              <a:gd name="connsiteX5" fmla="*/ 0 w 4267200"/>
              <a:gd name="connsiteY5" fmla="*/ 1377314 h 1377314"/>
              <a:gd name="connsiteX6" fmla="*/ 0 w 4267200"/>
              <a:gd name="connsiteY6" fmla="*/ 1377314 h 1377314"/>
              <a:gd name="connsiteX7" fmla="*/ 0 w 4267200"/>
              <a:gd name="connsiteY7" fmla="*/ 229557 h 1377314"/>
              <a:gd name="connsiteX8" fmla="*/ 229557 w 4267200"/>
              <a:gd name="connsiteY8" fmla="*/ 0 h 1377314"/>
              <a:gd name="connsiteX0" fmla="*/ 229557 w 4267200"/>
              <a:gd name="connsiteY0" fmla="*/ 0 h 4968239"/>
              <a:gd name="connsiteX1" fmla="*/ 4037643 w 4267200"/>
              <a:gd name="connsiteY1" fmla="*/ 0 h 4968239"/>
              <a:gd name="connsiteX2" fmla="*/ 4267200 w 4267200"/>
              <a:gd name="connsiteY2" fmla="*/ 229557 h 4968239"/>
              <a:gd name="connsiteX3" fmla="*/ 4267200 w 4267200"/>
              <a:gd name="connsiteY3" fmla="*/ 1377314 h 4968239"/>
              <a:gd name="connsiteX4" fmla="*/ 4267200 w 4267200"/>
              <a:gd name="connsiteY4" fmla="*/ 4968239 h 4968239"/>
              <a:gd name="connsiteX5" fmla="*/ 0 w 4267200"/>
              <a:gd name="connsiteY5" fmla="*/ 1377314 h 4968239"/>
              <a:gd name="connsiteX6" fmla="*/ 0 w 4267200"/>
              <a:gd name="connsiteY6" fmla="*/ 1377314 h 4968239"/>
              <a:gd name="connsiteX7" fmla="*/ 0 w 4267200"/>
              <a:gd name="connsiteY7" fmla="*/ 229557 h 4968239"/>
              <a:gd name="connsiteX8" fmla="*/ 229557 w 4267200"/>
              <a:gd name="connsiteY8" fmla="*/ 0 h 4968239"/>
              <a:gd name="connsiteX0" fmla="*/ 229557 w 4267200"/>
              <a:gd name="connsiteY0" fmla="*/ 0 h 4968239"/>
              <a:gd name="connsiteX1" fmla="*/ 4037643 w 4267200"/>
              <a:gd name="connsiteY1" fmla="*/ 0 h 4968239"/>
              <a:gd name="connsiteX2" fmla="*/ 4267200 w 4267200"/>
              <a:gd name="connsiteY2" fmla="*/ 229557 h 4968239"/>
              <a:gd name="connsiteX3" fmla="*/ 4267200 w 4267200"/>
              <a:gd name="connsiteY3" fmla="*/ 1377314 h 4968239"/>
              <a:gd name="connsiteX4" fmla="*/ 4267200 w 4267200"/>
              <a:gd name="connsiteY4" fmla="*/ 4968239 h 4968239"/>
              <a:gd name="connsiteX5" fmla="*/ 0 w 4267200"/>
              <a:gd name="connsiteY5" fmla="*/ 1377314 h 4968239"/>
              <a:gd name="connsiteX6" fmla="*/ 28575 w 4267200"/>
              <a:gd name="connsiteY6" fmla="*/ 4939664 h 4968239"/>
              <a:gd name="connsiteX7" fmla="*/ 0 w 4267200"/>
              <a:gd name="connsiteY7" fmla="*/ 229557 h 4968239"/>
              <a:gd name="connsiteX8" fmla="*/ 229557 w 4267200"/>
              <a:gd name="connsiteY8" fmla="*/ 0 h 4968239"/>
              <a:gd name="connsiteX0" fmla="*/ 229557 w 4267200"/>
              <a:gd name="connsiteY0" fmla="*/ 0 h 4977764"/>
              <a:gd name="connsiteX1" fmla="*/ 4037643 w 4267200"/>
              <a:gd name="connsiteY1" fmla="*/ 0 h 4977764"/>
              <a:gd name="connsiteX2" fmla="*/ 4267200 w 4267200"/>
              <a:gd name="connsiteY2" fmla="*/ 229557 h 4977764"/>
              <a:gd name="connsiteX3" fmla="*/ 4267200 w 4267200"/>
              <a:gd name="connsiteY3" fmla="*/ 1377314 h 4977764"/>
              <a:gd name="connsiteX4" fmla="*/ 4267200 w 4267200"/>
              <a:gd name="connsiteY4" fmla="*/ 4968239 h 4977764"/>
              <a:gd name="connsiteX5" fmla="*/ 19050 w 4267200"/>
              <a:gd name="connsiteY5" fmla="*/ 4977764 h 4977764"/>
              <a:gd name="connsiteX6" fmla="*/ 28575 w 4267200"/>
              <a:gd name="connsiteY6" fmla="*/ 4939664 h 4977764"/>
              <a:gd name="connsiteX7" fmla="*/ 0 w 4267200"/>
              <a:gd name="connsiteY7" fmla="*/ 229557 h 4977764"/>
              <a:gd name="connsiteX8" fmla="*/ 229557 w 4267200"/>
              <a:gd name="connsiteY8" fmla="*/ 0 h 4977764"/>
              <a:gd name="connsiteX0" fmla="*/ 229773 w 4267416"/>
              <a:gd name="connsiteY0" fmla="*/ 0 h 5006467"/>
              <a:gd name="connsiteX1" fmla="*/ 4037859 w 4267416"/>
              <a:gd name="connsiteY1" fmla="*/ 0 h 5006467"/>
              <a:gd name="connsiteX2" fmla="*/ 4267416 w 4267416"/>
              <a:gd name="connsiteY2" fmla="*/ 229557 h 5006467"/>
              <a:gd name="connsiteX3" fmla="*/ 4267416 w 4267416"/>
              <a:gd name="connsiteY3" fmla="*/ 1377314 h 5006467"/>
              <a:gd name="connsiteX4" fmla="*/ 4267416 w 4267416"/>
              <a:gd name="connsiteY4" fmla="*/ 4968239 h 5006467"/>
              <a:gd name="connsiteX5" fmla="*/ 19266 w 4267416"/>
              <a:gd name="connsiteY5" fmla="*/ 4977764 h 5006467"/>
              <a:gd name="connsiteX6" fmla="*/ 0 w 4267416"/>
              <a:gd name="connsiteY6" fmla="*/ 5006467 h 5006467"/>
              <a:gd name="connsiteX7" fmla="*/ 216 w 4267416"/>
              <a:gd name="connsiteY7" fmla="*/ 229557 h 5006467"/>
              <a:gd name="connsiteX8" fmla="*/ 229773 w 4267416"/>
              <a:gd name="connsiteY8" fmla="*/ 0 h 500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67416" h="5006467">
                <a:moveTo>
                  <a:pt x="229773" y="0"/>
                </a:moveTo>
                <a:lnTo>
                  <a:pt x="4037859" y="0"/>
                </a:lnTo>
                <a:cubicBezTo>
                  <a:pt x="4164640" y="0"/>
                  <a:pt x="4267416" y="102776"/>
                  <a:pt x="4267416" y="229557"/>
                </a:cubicBezTo>
                <a:lnTo>
                  <a:pt x="4267416" y="1377314"/>
                </a:lnTo>
                <a:lnTo>
                  <a:pt x="4267416" y="4968239"/>
                </a:lnTo>
                <a:lnTo>
                  <a:pt x="19266" y="4977764"/>
                </a:lnTo>
                <a:lnTo>
                  <a:pt x="0" y="5006467"/>
                </a:lnTo>
                <a:lnTo>
                  <a:pt x="216" y="229557"/>
                </a:lnTo>
                <a:cubicBezTo>
                  <a:pt x="216" y="102776"/>
                  <a:pt x="102992" y="0"/>
                  <a:pt x="229773" y="0"/>
                </a:cubicBez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7" name="Text 1">
            <a:extLst>
              <a:ext uri="{FF2B5EF4-FFF2-40B4-BE49-F238E27FC236}">
                <a16:creationId xmlns:a16="http://schemas.microsoft.com/office/drawing/2014/main" id="{03505E06-8D8A-409B-AC93-544EE56AEF2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16241" y="2277545"/>
            <a:ext cx="3620467" cy="3950219"/>
          </a:xfrm>
        </p:spPr>
        <p:txBody>
          <a:bodyPr>
            <a:noAutofit/>
          </a:bodyPr>
          <a:lstStyle>
            <a:lvl1pPr>
              <a:lnSpc>
                <a:spcPts val="2200"/>
              </a:lnSpc>
              <a:defRPr sz="1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>
                <a:effectLst/>
              </a:rPr>
              <a:t>Click to add text</a:t>
            </a:r>
            <a:endParaRPr lang="ru-RU" dirty="0"/>
          </a:p>
        </p:txBody>
      </p:sp>
      <p:sp>
        <p:nvSpPr>
          <p:cNvPr id="5" name="Text 2">
            <a:extLst>
              <a:ext uri="{FF2B5EF4-FFF2-40B4-BE49-F238E27FC236}">
                <a16:creationId xmlns:a16="http://schemas.microsoft.com/office/drawing/2014/main" id="{D1DCFFD3-3E2A-4C68-8179-8B8F82B9049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26075" y="5929315"/>
            <a:ext cx="697418" cy="28575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Date</a:t>
            </a:r>
            <a:endParaRPr lang="ru-RU" dirty="0"/>
          </a:p>
        </p:txBody>
      </p:sp>
      <p:sp>
        <p:nvSpPr>
          <p:cNvPr id="9" name="Text 3">
            <a:extLst>
              <a:ext uri="{FF2B5EF4-FFF2-40B4-BE49-F238E27FC236}">
                <a16:creationId xmlns:a16="http://schemas.microsoft.com/office/drawing/2014/main" id="{027E4567-ED5C-440B-88EC-D7A51FB4E52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335336" y="5929315"/>
            <a:ext cx="645331" cy="28575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Date</a:t>
            </a:r>
            <a:endParaRPr lang="ru-RU" dirty="0"/>
          </a:p>
        </p:txBody>
      </p:sp>
      <p:sp>
        <p:nvSpPr>
          <p:cNvPr id="10" name="Text 4">
            <a:extLst>
              <a:ext uri="{FF2B5EF4-FFF2-40B4-BE49-F238E27FC236}">
                <a16:creationId xmlns:a16="http://schemas.microsoft.com/office/drawing/2014/main" id="{23DB1AE0-6956-486F-8BC9-28AB28EC05D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192510" y="5929315"/>
            <a:ext cx="645331" cy="28575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Date</a:t>
            </a:r>
            <a:endParaRPr lang="ru-RU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ru-RU" dirty="0"/>
          </a:p>
        </p:txBody>
      </p:sp>
      <p:sp>
        <p:nvSpPr>
          <p:cNvPr id="11" name="Text 5">
            <a:extLst>
              <a:ext uri="{FF2B5EF4-FFF2-40B4-BE49-F238E27FC236}">
                <a16:creationId xmlns:a16="http://schemas.microsoft.com/office/drawing/2014/main" id="{DBA856F7-3328-49A1-858B-13FFA2D7B74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049684" y="5929315"/>
            <a:ext cx="645331" cy="28575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Date</a:t>
            </a:r>
            <a:endParaRPr lang="ru-RU" dirty="0"/>
          </a:p>
        </p:txBody>
      </p:sp>
      <p:sp>
        <p:nvSpPr>
          <p:cNvPr id="13" name="Text 6">
            <a:extLst>
              <a:ext uri="{FF2B5EF4-FFF2-40B4-BE49-F238E27FC236}">
                <a16:creationId xmlns:a16="http://schemas.microsoft.com/office/drawing/2014/main" id="{31A33018-F0CF-452C-8627-9BB43AA65BA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764032" y="5929315"/>
            <a:ext cx="645331" cy="28575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Date</a:t>
            </a:r>
            <a:endParaRPr lang="ru-RU" dirty="0"/>
          </a:p>
        </p:txBody>
      </p:sp>
      <p:sp>
        <p:nvSpPr>
          <p:cNvPr id="14" name="Text 7">
            <a:extLst>
              <a:ext uri="{FF2B5EF4-FFF2-40B4-BE49-F238E27FC236}">
                <a16:creationId xmlns:a16="http://schemas.microsoft.com/office/drawing/2014/main" id="{18F278B7-47E0-461B-A3DA-8757F300D41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0621207" y="5929315"/>
            <a:ext cx="645331" cy="28575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Date</a:t>
            </a:r>
            <a:endParaRPr lang="ru-RU" dirty="0"/>
          </a:p>
        </p:txBody>
      </p:sp>
      <p:sp>
        <p:nvSpPr>
          <p:cNvPr id="15" name="Text 8">
            <a:extLst>
              <a:ext uri="{FF2B5EF4-FFF2-40B4-BE49-F238E27FC236}">
                <a16:creationId xmlns:a16="http://schemas.microsoft.com/office/drawing/2014/main" id="{C4B99C77-B41B-4B9C-9F8E-DDEF32203A6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376853" y="4622008"/>
            <a:ext cx="560343" cy="285751"/>
          </a:xfrm>
        </p:spPr>
        <p:txBody>
          <a:bodyPr>
            <a:noAutofit/>
          </a:bodyPr>
          <a:lstStyle>
            <a:lvl1pPr>
              <a:defRPr sz="2500">
                <a:solidFill>
                  <a:srgbClr val="6A9EB8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Open Sans Semibold" panose="020B0706030804020204" pitchFamily="34" charset="0"/>
              </a:defRPr>
            </a:lvl1pPr>
          </a:lstStyle>
          <a:p>
            <a:pPr lvl="0"/>
            <a:r>
              <a:rPr lang="ru-RU" dirty="0"/>
              <a:t>№</a:t>
            </a:r>
          </a:p>
        </p:txBody>
      </p:sp>
      <p:sp>
        <p:nvSpPr>
          <p:cNvPr id="16" name="Text 9">
            <a:extLst>
              <a:ext uri="{FF2B5EF4-FFF2-40B4-BE49-F238E27FC236}">
                <a16:creationId xmlns:a16="http://schemas.microsoft.com/office/drawing/2014/main" id="{7391FB54-9B7A-4767-BE46-AE8C6F11CFC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3310" y="3640140"/>
            <a:ext cx="560343" cy="378617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500">
                <a:solidFill>
                  <a:srgbClr val="6A9EB8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Open Sans Semibold" panose="020B0706030804020204" pitchFamily="34" charset="0"/>
              </a:defRPr>
            </a:lvl1pPr>
          </a:lstStyle>
          <a:p>
            <a:pPr lvl="0"/>
            <a:r>
              <a:rPr lang="ru-RU" dirty="0"/>
              <a:t>№</a:t>
            </a:r>
          </a:p>
        </p:txBody>
      </p:sp>
      <p:sp>
        <p:nvSpPr>
          <p:cNvPr id="17" name="Text 10">
            <a:extLst>
              <a:ext uri="{FF2B5EF4-FFF2-40B4-BE49-F238E27FC236}">
                <a16:creationId xmlns:a16="http://schemas.microsoft.com/office/drawing/2014/main" id="{E82593A2-465F-4949-801D-E07CBD8F88D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122576" y="3732294"/>
            <a:ext cx="560343" cy="378617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500">
                <a:solidFill>
                  <a:srgbClr val="6A9EB8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Open Sans Semibold" panose="020B0706030804020204" pitchFamily="34" charset="0"/>
              </a:defRPr>
            </a:lvl1pPr>
          </a:lstStyle>
          <a:p>
            <a:pPr lvl="0"/>
            <a:r>
              <a:rPr lang="ru-RU" dirty="0"/>
              <a:t>№</a:t>
            </a:r>
          </a:p>
        </p:txBody>
      </p:sp>
      <p:sp>
        <p:nvSpPr>
          <p:cNvPr id="18" name="Text 11">
            <a:extLst>
              <a:ext uri="{FF2B5EF4-FFF2-40B4-BE49-F238E27FC236}">
                <a16:creationId xmlns:a16="http://schemas.microsoft.com/office/drawing/2014/main" id="{9A037D35-14CA-45D5-8E3F-56B7D317A20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918109" y="2200997"/>
            <a:ext cx="728697" cy="378617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500">
                <a:solidFill>
                  <a:srgbClr val="6A9EB8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Open Sans Semibold" panose="020B0706030804020204" pitchFamily="34" charset="0"/>
              </a:defRPr>
            </a:lvl1pPr>
          </a:lstStyle>
          <a:p>
            <a:pPr lvl="0"/>
            <a:r>
              <a:rPr lang="ru-RU" dirty="0"/>
              <a:t>№</a:t>
            </a:r>
          </a:p>
        </p:txBody>
      </p:sp>
      <p:sp>
        <p:nvSpPr>
          <p:cNvPr id="19" name="Text 12">
            <a:extLst>
              <a:ext uri="{FF2B5EF4-FFF2-40B4-BE49-F238E27FC236}">
                <a16:creationId xmlns:a16="http://schemas.microsoft.com/office/drawing/2014/main" id="{A934545F-3112-4BFC-998A-16C71400BF5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869433" y="2762784"/>
            <a:ext cx="574675" cy="378617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500">
                <a:solidFill>
                  <a:srgbClr val="6A9EB8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Open Sans Semibold" panose="020B0706030804020204" pitchFamily="34" charset="0"/>
              </a:defRPr>
            </a:lvl1pPr>
          </a:lstStyle>
          <a:p>
            <a:pPr lvl="0"/>
            <a:r>
              <a:rPr lang="ru-RU" dirty="0"/>
              <a:t>№</a:t>
            </a:r>
          </a:p>
        </p:txBody>
      </p:sp>
      <p:sp>
        <p:nvSpPr>
          <p:cNvPr id="20" name="Text 13">
            <a:extLst>
              <a:ext uri="{FF2B5EF4-FFF2-40B4-BE49-F238E27FC236}">
                <a16:creationId xmlns:a16="http://schemas.microsoft.com/office/drawing/2014/main" id="{4DA2B1B6-3D88-412D-802E-1AA0523E3180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694007" y="2685974"/>
            <a:ext cx="574675" cy="378617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500">
                <a:solidFill>
                  <a:srgbClr val="6A9EB8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Open Sans Semibold" panose="020B0706030804020204" pitchFamily="34" charset="0"/>
              </a:defRPr>
            </a:lvl1pPr>
          </a:lstStyle>
          <a:p>
            <a:pPr lvl="0"/>
            <a:r>
              <a:rPr lang="ru-RU" dirty="0"/>
              <a:t>№</a:t>
            </a:r>
          </a:p>
        </p:txBody>
      </p:sp>
      <p:sp>
        <p:nvSpPr>
          <p:cNvPr id="21" name="Text 14">
            <a:extLst>
              <a:ext uri="{FF2B5EF4-FFF2-40B4-BE49-F238E27FC236}">
                <a16:creationId xmlns:a16="http://schemas.microsoft.com/office/drawing/2014/main" id="{B242DE07-3B5C-4D1B-AF10-D81A9C3681A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562899" y="2491796"/>
            <a:ext cx="574675" cy="378617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500">
                <a:solidFill>
                  <a:srgbClr val="6A9EB8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Open Sans Semibold" panose="020B0706030804020204" pitchFamily="34" charset="0"/>
              </a:defRPr>
            </a:lvl1pPr>
          </a:lstStyle>
          <a:p>
            <a:pPr lvl="0"/>
            <a:r>
              <a:rPr lang="ru-RU" dirty="0"/>
              <a:t>№</a:t>
            </a:r>
          </a:p>
        </p:txBody>
      </p:sp>
      <p:sp>
        <p:nvSpPr>
          <p:cNvPr id="22" name="Text 15">
            <a:extLst>
              <a:ext uri="{FF2B5EF4-FFF2-40B4-BE49-F238E27FC236}">
                <a16:creationId xmlns:a16="http://schemas.microsoft.com/office/drawing/2014/main" id="{0709974D-3DA9-4296-A4AD-9C77EA0F16F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731528" y="4625175"/>
            <a:ext cx="385771" cy="285751"/>
          </a:xfrm>
        </p:spPr>
        <p:txBody>
          <a:bodyPr>
            <a:noAutofit/>
          </a:bodyPr>
          <a:lstStyle>
            <a:lvl1pPr>
              <a:defRPr sz="1600">
                <a:solidFill>
                  <a:srgbClr val="6A9EB8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Open Sans Semibold" panose="020B0706030804020204" pitchFamily="34" charset="0"/>
              </a:defRPr>
            </a:lvl1pPr>
          </a:lstStyle>
          <a:p>
            <a:pPr lvl="0"/>
            <a:r>
              <a:rPr lang="ru-RU" dirty="0"/>
              <a:t>%</a:t>
            </a:r>
          </a:p>
        </p:txBody>
      </p:sp>
      <p:sp>
        <p:nvSpPr>
          <p:cNvPr id="23" name="Text 16">
            <a:extLst>
              <a:ext uri="{FF2B5EF4-FFF2-40B4-BE49-F238E27FC236}">
                <a16:creationId xmlns:a16="http://schemas.microsoft.com/office/drawing/2014/main" id="{A537802D-F63D-4C05-875A-2151692C6106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607838" y="3729022"/>
            <a:ext cx="385771" cy="285751"/>
          </a:xfrm>
        </p:spPr>
        <p:txBody>
          <a:bodyPr>
            <a:noAutofit/>
          </a:bodyPr>
          <a:lstStyle>
            <a:lvl1pPr>
              <a:defRPr sz="1600">
                <a:solidFill>
                  <a:srgbClr val="6A9EB8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Condensed Light" panose="02000000000000000000" pitchFamily="2" charset="0"/>
              </a:defRPr>
            </a:lvl1pPr>
          </a:lstStyle>
          <a:p>
            <a:pPr lvl="0"/>
            <a:r>
              <a:rPr lang="ru-RU" dirty="0"/>
              <a:t>%</a:t>
            </a:r>
          </a:p>
        </p:txBody>
      </p:sp>
      <p:sp>
        <p:nvSpPr>
          <p:cNvPr id="24" name="Text 17">
            <a:extLst>
              <a:ext uri="{FF2B5EF4-FFF2-40B4-BE49-F238E27FC236}">
                <a16:creationId xmlns:a16="http://schemas.microsoft.com/office/drawing/2014/main" id="{215DA1D0-8214-4713-A804-4B98A741F600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493935" y="3823557"/>
            <a:ext cx="385771" cy="285751"/>
          </a:xfrm>
        </p:spPr>
        <p:txBody>
          <a:bodyPr>
            <a:noAutofit/>
          </a:bodyPr>
          <a:lstStyle>
            <a:lvl1pPr>
              <a:defRPr sz="1600">
                <a:solidFill>
                  <a:srgbClr val="6A9EB8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Open Sans Semibold" panose="020B0706030804020204" pitchFamily="34" charset="0"/>
              </a:defRPr>
            </a:lvl1pPr>
          </a:lstStyle>
          <a:p>
            <a:pPr lvl="0"/>
            <a:r>
              <a:rPr lang="ru-RU" dirty="0"/>
              <a:t>%</a:t>
            </a:r>
          </a:p>
        </p:txBody>
      </p:sp>
      <p:sp>
        <p:nvSpPr>
          <p:cNvPr id="25" name="Text 18">
            <a:extLst>
              <a:ext uri="{FF2B5EF4-FFF2-40B4-BE49-F238E27FC236}">
                <a16:creationId xmlns:a16="http://schemas.microsoft.com/office/drawing/2014/main" id="{F8316822-D55F-4E91-B77D-5821377097D0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8465078" y="2292229"/>
            <a:ext cx="385771" cy="285751"/>
          </a:xfrm>
        </p:spPr>
        <p:txBody>
          <a:bodyPr>
            <a:noAutofit/>
          </a:bodyPr>
          <a:lstStyle>
            <a:lvl1pPr>
              <a:defRPr sz="1600">
                <a:solidFill>
                  <a:srgbClr val="6A9EB8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Open Sans Semibold" panose="020B0706030804020204" pitchFamily="34" charset="0"/>
              </a:defRPr>
            </a:lvl1pPr>
          </a:lstStyle>
          <a:p>
            <a:pPr lvl="0"/>
            <a:r>
              <a:rPr lang="ru-RU" dirty="0"/>
              <a:t>%</a:t>
            </a:r>
          </a:p>
        </p:txBody>
      </p:sp>
      <p:sp>
        <p:nvSpPr>
          <p:cNvPr id="26" name="Text 19">
            <a:extLst>
              <a:ext uri="{FF2B5EF4-FFF2-40B4-BE49-F238E27FC236}">
                <a16:creationId xmlns:a16="http://schemas.microsoft.com/office/drawing/2014/main" id="{62B54C68-E833-404E-81C9-F56234C9E362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9241798" y="2855610"/>
            <a:ext cx="385771" cy="285751"/>
          </a:xfrm>
        </p:spPr>
        <p:txBody>
          <a:bodyPr>
            <a:noAutofit/>
          </a:bodyPr>
          <a:lstStyle>
            <a:lvl1pPr>
              <a:defRPr sz="1600">
                <a:solidFill>
                  <a:srgbClr val="6A9EB8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pPr lvl="0"/>
            <a:r>
              <a:rPr lang="ru-RU" dirty="0"/>
              <a:t>%</a:t>
            </a:r>
          </a:p>
        </p:txBody>
      </p:sp>
      <p:sp>
        <p:nvSpPr>
          <p:cNvPr id="27" name="Text 20">
            <a:extLst>
              <a:ext uri="{FF2B5EF4-FFF2-40B4-BE49-F238E27FC236}">
                <a16:creationId xmlns:a16="http://schemas.microsoft.com/office/drawing/2014/main" id="{BB4D7BD1-AAE8-40F4-8CD1-117F25554AB6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0063208" y="2780386"/>
            <a:ext cx="385771" cy="285751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ts val="2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6A9EB8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pPr lvl="0"/>
            <a:r>
              <a:rPr lang="ru-RU" dirty="0"/>
              <a:t>%</a:t>
            </a:r>
          </a:p>
        </p:txBody>
      </p:sp>
      <p:sp>
        <p:nvSpPr>
          <p:cNvPr id="28" name="Text 21">
            <a:extLst>
              <a:ext uri="{FF2B5EF4-FFF2-40B4-BE49-F238E27FC236}">
                <a16:creationId xmlns:a16="http://schemas.microsoft.com/office/drawing/2014/main" id="{D73DE369-AB7B-4B88-A644-2418F370ACA1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0927347" y="2580647"/>
            <a:ext cx="385771" cy="285751"/>
          </a:xfrm>
        </p:spPr>
        <p:txBody>
          <a:bodyPr>
            <a:noAutofit/>
          </a:bodyPr>
          <a:lstStyle>
            <a:lvl1pPr>
              <a:defRPr sz="1600">
                <a:solidFill>
                  <a:srgbClr val="6A9EB8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pPr lvl="0"/>
            <a:r>
              <a:rPr lang="ru-RU" dirty="0"/>
              <a:t>%</a:t>
            </a:r>
          </a:p>
        </p:txBody>
      </p:sp>
      <p:sp>
        <p:nvSpPr>
          <p:cNvPr id="30" name="Icon 2">
            <a:extLst>
              <a:ext uri="{FF2B5EF4-FFF2-40B4-BE49-F238E27FC236}">
                <a16:creationId xmlns:a16="http://schemas.microsoft.com/office/drawing/2014/main" id="{4F0772A4-C448-462B-9455-F408A5AC1A34}"/>
              </a:ext>
            </a:extLst>
          </p:cNvPr>
          <p:cNvSpPr>
            <a:spLocks/>
          </p:cNvSpPr>
          <p:nvPr/>
        </p:nvSpPr>
        <p:spPr>
          <a:xfrm>
            <a:off x="5120682" y="1397355"/>
            <a:ext cx="10029620" cy="5981700"/>
          </a:xfrm>
          <a:custGeom>
            <a:avLst/>
            <a:gdLst>
              <a:gd name="connsiteX0" fmla="*/ 3506318 w 11213404"/>
              <a:gd name="connsiteY0" fmla="*/ 753613 h 6496020"/>
              <a:gd name="connsiteX1" fmla="*/ 487347 w 11213404"/>
              <a:gd name="connsiteY1" fmla="*/ 2829156 h 6496020"/>
              <a:gd name="connsiteX2" fmla="*/ 908261 w 11213404"/>
              <a:gd name="connsiteY2" fmla="*/ 3569384 h 6496020"/>
              <a:gd name="connsiteX3" fmla="*/ 9036261 w 11213404"/>
              <a:gd name="connsiteY3" fmla="*/ 144013 h 6496020"/>
              <a:gd name="connsiteX4" fmla="*/ 9341061 w 11213404"/>
              <a:gd name="connsiteY4" fmla="*/ 1145498 h 6496020"/>
              <a:gd name="connsiteX5" fmla="*/ 4609404 w 11213404"/>
              <a:gd name="connsiteY5" fmla="*/ 5688470 h 6496020"/>
              <a:gd name="connsiteX6" fmla="*/ 5320604 w 11213404"/>
              <a:gd name="connsiteY6" fmla="*/ 6312584 h 6496020"/>
              <a:gd name="connsiteX7" fmla="*/ 11213404 w 11213404"/>
              <a:gd name="connsiteY7" fmla="*/ 3612927 h 6496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213404" h="6496020">
                <a:moveTo>
                  <a:pt x="3506318" y="753613"/>
                </a:moveTo>
                <a:cubicBezTo>
                  <a:pt x="2213337" y="1556737"/>
                  <a:pt x="920357" y="2359861"/>
                  <a:pt x="487347" y="2829156"/>
                </a:cubicBezTo>
                <a:cubicBezTo>
                  <a:pt x="54337" y="3298451"/>
                  <a:pt x="-516558" y="4016908"/>
                  <a:pt x="908261" y="3569384"/>
                </a:cubicBezTo>
                <a:cubicBezTo>
                  <a:pt x="2333080" y="3121860"/>
                  <a:pt x="7630794" y="547994"/>
                  <a:pt x="9036261" y="144013"/>
                </a:cubicBezTo>
                <a:cubicBezTo>
                  <a:pt x="10441728" y="-259968"/>
                  <a:pt x="10078870" y="221422"/>
                  <a:pt x="9341061" y="1145498"/>
                </a:cubicBezTo>
                <a:cubicBezTo>
                  <a:pt x="8603252" y="2069574"/>
                  <a:pt x="5279480" y="4827289"/>
                  <a:pt x="4609404" y="5688470"/>
                </a:cubicBezTo>
                <a:cubicBezTo>
                  <a:pt x="3939328" y="6549651"/>
                  <a:pt x="4219937" y="6658508"/>
                  <a:pt x="5320604" y="6312584"/>
                </a:cubicBezTo>
                <a:cubicBezTo>
                  <a:pt x="6421271" y="5966660"/>
                  <a:pt x="10139347" y="4263651"/>
                  <a:pt x="11213404" y="3612927"/>
                </a:cubicBezTo>
              </a:path>
            </a:pathLst>
          </a:custGeom>
          <a:noFill/>
          <a:ln>
            <a:solidFill>
              <a:srgbClr val="AFCBD9">
                <a:alpha val="1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35" name="Circle 1">
            <a:extLst>
              <a:ext uri="{FF2B5EF4-FFF2-40B4-BE49-F238E27FC236}">
                <a16:creationId xmlns:a16="http://schemas.microsoft.com/office/drawing/2014/main" id="{DD12C03C-8FAD-4B63-8EA8-D6C775DC8443}"/>
              </a:ext>
            </a:extLst>
          </p:cNvPr>
          <p:cNvSpPr/>
          <p:nvPr/>
        </p:nvSpPr>
        <p:spPr>
          <a:xfrm>
            <a:off x="1762351" y="582736"/>
            <a:ext cx="189358" cy="180340"/>
          </a:xfrm>
          <a:prstGeom prst="ellipse">
            <a:avLst/>
          </a:prstGeom>
          <a:solidFill>
            <a:srgbClr val="F0DAFC">
              <a:alpha val="5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36" name="Circle 2">
            <a:extLst>
              <a:ext uri="{FF2B5EF4-FFF2-40B4-BE49-F238E27FC236}">
                <a16:creationId xmlns:a16="http://schemas.microsoft.com/office/drawing/2014/main" id="{6F0751D7-650F-40A4-A68B-17A0797CBD35}"/>
              </a:ext>
            </a:extLst>
          </p:cNvPr>
          <p:cNvSpPr>
            <a:spLocks noChangeAspect="1"/>
          </p:cNvSpPr>
          <p:nvPr/>
        </p:nvSpPr>
        <p:spPr>
          <a:xfrm>
            <a:off x="859397" y="640477"/>
            <a:ext cx="540000" cy="540000"/>
          </a:xfrm>
          <a:prstGeom prst="ellipse">
            <a:avLst/>
          </a:prstGeom>
          <a:solidFill>
            <a:srgbClr val="F0DAFC">
              <a:alpha val="30000"/>
            </a:srgbClr>
          </a:solidFill>
          <a:ln>
            <a:noFill/>
          </a:ln>
          <a:effectLst>
            <a:outerShdw sx="1000" sy="1000" algn="ctr" rotWithShape="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37" name="Circle 3">
            <a:extLst>
              <a:ext uri="{FF2B5EF4-FFF2-40B4-BE49-F238E27FC236}">
                <a16:creationId xmlns:a16="http://schemas.microsoft.com/office/drawing/2014/main" id="{E2706BD2-F3B7-4CE5-8E6E-0492E1BEB5B5}"/>
              </a:ext>
            </a:extLst>
          </p:cNvPr>
          <p:cNvSpPr/>
          <p:nvPr/>
        </p:nvSpPr>
        <p:spPr>
          <a:xfrm>
            <a:off x="11606306" y="4478422"/>
            <a:ext cx="287171" cy="287171"/>
          </a:xfrm>
          <a:prstGeom prst="ellipse">
            <a:avLst/>
          </a:prstGeom>
          <a:solidFill>
            <a:srgbClr val="CDECD7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38" name="Circle 4">
            <a:extLst>
              <a:ext uri="{FF2B5EF4-FFF2-40B4-BE49-F238E27FC236}">
                <a16:creationId xmlns:a16="http://schemas.microsoft.com/office/drawing/2014/main" id="{259CBE7C-CC07-4FB6-8927-E4E7FAEAA940}"/>
              </a:ext>
            </a:extLst>
          </p:cNvPr>
          <p:cNvSpPr/>
          <p:nvPr/>
        </p:nvSpPr>
        <p:spPr>
          <a:xfrm>
            <a:off x="11606306" y="4976731"/>
            <a:ext cx="125412" cy="125412"/>
          </a:xfrm>
          <a:prstGeom prst="ellipse">
            <a:avLst/>
          </a:prstGeom>
          <a:solidFill>
            <a:srgbClr val="CDECD7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4" name="Title">
            <a:extLst>
              <a:ext uri="{FF2B5EF4-FFF2-40B4-BE49-F238E27FC236}">
                <a16:creationId xmlns:a16="http://schemas.microsoft.com/office/drawing/2014/main" id="{43AB56C1-0678-4D4D-A0C1-BF6FB90608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4911" y="767209"/>
            <a:ext cx="4494212" cy="1332214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lang="ru-RU" sz="4500" spc="0" baseline="0" dirty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  <p:sp>
        <p:nvSpPr>
          <p:cNvPr id="34" name="Text 22">
            <a:extLst>
              <a:ext uri="{FF2B5EF4-FFF2-40B4-BE49-F238E27FC236}">
                <a16:creationId xmlns:a16="http://schemas.microsoft.com/office/drawing/2014/main" id="{D7878B4C-4B5D-4878-9823-895BA983501F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906858" y="5929315"/>
            <a:ext cx="645331" cy="28575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Date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41131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155">
          <p15:clr>
            <a:srgbClr val="FBAE40"/>
          </p15:clr>
        </p15:guide>
        <p15:guide id="2" pos="4634">
          <p15:clr>
            <a:srgbClr val="FBAE40"/>
          </p15:clr>
        </p15:guide>
        <p15:guide id="3" orient="horz" pos="3566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>
            <a:extLst>
              <a:ext uri="{FF2B5EF4-FFF2-40B4-BE49-F238E27FC236}">
                <a16:creationId xmlns:a16="http://schemas.microsoft.com/office/drawing/2014/main" id="{43AB56C1-0678-4D4D-A0C1-BF6FB90608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5520" y="766761"/>
            <a:ext cx="2632384" cy="922016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lang="ru-RU" sz="4500" spc="0" baseline="0" dirty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  <p:sp>
        <p:nvSpPr>
          <p:cNvPr id="6" name="Text 1">
            <a:extLst>
              <a:ext uri="{FF2B5EF4-FFF2-40B4-BE49-F238E27FC236}">
                <a16:creationId xmlns:a16="http://schemas.microsoft.com/office/drawing/2014/main" id="{C2225BDD-CD87-4152-A3ED-B0929ADC74A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41376" y="2237173"/>
            <a:ext cx="2381217" cy="3586224"/>
          </a:xfrm>
        </p:spPr>
        <p:txBody>
          <a:bodyPr>
            <a:noAutofit/>
          </a:bodyPr>
          <a:lstStyle>
            <a:lvl1pPr>
              <a:lnSpc>
                <a:spcPts val="2200"/>
              </a:lnSpc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>
                <a:effectLst/>
              </a:rPr>
              <a:t>Click to add text</a:t>
            </a:r>
            <a:endParaRPr lang="ru-RU" dirty="0"/>
          </a:p>
        </p:txBody>
      </p:sp>
      <p:sp>
        <p:nvSpPr>
          <p:cNvPr id="5" name="Icon 1">
            <a:extLst>
              <a:ext uri="{FF2B5EF4-FFF2-40B4-BE49-F238E27FC236}">
                <a16:creationId xmlns:a16="http://schemas.microsoft.com/office/drawing/2014/main" id="{1DA4A917-BA7B-44B2-9664-296765545772}"/>
              </a:ext>
            </a:extLst>
          </p:cNvPr>
          <p:cNvSpPr>
            <a:spLocks/>
          </p:cNvSpPr>
          <p:nvPr/>
        </p:nvSpPr>
        <p:spPr>
          <a:xfrm>
            <a:off x="1840118" y="755650"/>
            <a:ext cx="10324192" cy="5981700"/>
          </a:xfrm>
          <a:custGeom>
            <a:avLst/>
            <a:gdLst>
              <a:gd name="connsiteX0" fmla="*/ 812058 w 11440729"/>
              <a:gd name="connsiteY0" fmla="*/ 2424987 h 6399091"/>
              <a:gd name="connsiteX1" fmla="*/ 86344 w 11440729"/>
              <a:gd name="connsiteY1" fmla="*/ 3382930 h 6399091"/>
              <a:gd name="connsiteX2" fmla="*/ 115372 w 11440729"/>
              <a:gd name="connsiteY2" fmla="*/ 4021559 h 6399091"/>
              <a:gd name="connsiteX3" fmla="*/ 1000744 w 11440729"/>
              <a:gd name="connsiteY3" fmla="*/ 3948987 h 6399091"/>
              <a:gd name="connsiteX4" fmla="*/ 3105315 w 11440729"/>
              <a:gd name="connsiteY4" fmla="*/ 3194244 h 6399091"/>
              <a:gd name="connsiteX5" fmla="*/ 11407486 w 11440729"/>
              <a:gd name="connsiteY5" fmla="*/ 59159 h 6399091"/>
              <a:gd name="connsiteX6" fmla="*/ 6196858 w 11440729"/>
              <a:gd name="connsiteY6" fmla="*/ 6285787 h 6399091"/>
              <a:gd name="connsiteX7" fmla="*/ 10914001 w 11440729"/>
              <a:gd name="connsiteY7" fmla="*/ 4050587 h 639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440729" h="6399091">
                <a:moveTo>
                  <a:pt x="812058" y="2424987"/>
                </a:moveTo>
                <a:cubicBezTo>
                  <a:pt x="507258" y="2770911"/>
                  <a:pt x="202458" y="3116835"/>
                  <a:pt x="86344" y="3382930"/>
                </a:cubicBezTo>
                <a:cubicBezTo>
                  <a:pt x="-29770" y="3649025"/>
                  <a:pt x="-37028" y="3927216"/>
                  <a:pt x="115372" y="4021559"/>
                </a:cubicBezTo>
                <a:cubicBezTo>
                  <a:pt x="267772" y="4115902"/>
                  <a:pt x="502420" y="4086873"/>
                  <a:pt x="1000744" y="3948987"/>
                </a:cubicBezTo>
                <a:cubicBezTo>
                  <a:pt x="1499068" y="3811101"/>
                  <a:pt x="3105315" y="3194244"/>
                  <a:pt x="3105315" y="3194244"/>
                </a:cubicBezTo>
                <a:cubicBezTo>
                  <a:pt x="4839772" y="2545939"/>
                  <a:pt x="10892229" y="-456098"/>
                  <a:pt x="11407486" y="59159"/>
                </a:cubicBezTo>
                <a:cubicBezTo>
                  <a:pt x="11922743" y="574416"/>
                  <a:pt x="6279105" y="5620549"/>
                  <a:pt x="6196858" y="6285787"/>
                </a:cubicBezTo>
                <a:cubicBezTo>
                  <a:pt x="6114611" y="6951025"/>
                  <a:pt x="10016534" y="4488435"/>
                  <a:pt x="10914001" y="4050587"/>
                </a:cubicBezTo>
              </a:path>
            </a:pathLst>
          </a:cu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58000">
                  <a:schemeClr val="accent1">
                    <a:lumMod val="45000"/>
                    <a:lumOff val="55000"/>
                    <a:alpha val="30000"/>
                  </a:schemeClr>
                </a:gs>
                <a:gs pos="31000">
                  <a:schemeClr val="accent1">
                    <a:lumMod val="30000"/>
                    <a:lumOff val="70000"/>
                    <a:alpha val="0"/>
                  </a:schemeClr>
                </a:gs>
              </a:gsLst>
              <a:lin ang="5400000" scaled="1"/>
            </a:gra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8" name="Icon 2">
            <a:extLst>
              <a:ext uri="{FF2B5EF4-FFF2-40B4-BE49-F238E27FC236}">
                <a16:creationId xmlns:a16="http://schemas.microsoft.com/office/drawing/2014/main" id="{1084A7F0-C734-4F4A-B4D5-7823DDBC4BAB}"/>
              </a:ext>
            </a:extLst>
          </p:cNvPr>
          <p:cNvSpPr>
            <a:spLocks/>
          </p:cNvSpPr>
          <p:nvPr/>
        </p:nvSpPr>
        <p:spPr>
          <a:xfrm>
            <a:off x="809830" y="843596"/>
            <a:ext cx="10029620" cy="5981700"/>
          </a:xfrm>
          <a:custGeom>
            <a:avLst/>
            <a:gdLst>
              <a:gd name="connsiteX0" fmla="*/ 3506318 w 11213404"/>
              <a:gd name="connsiteY0" fmla="*/ 753613 h 6496020"/>
              <a:gd name="connsiteX1" fmla="*/ 487347 w 11213404"/>
              <a:gd name="connsiteY1" fmla="*/ 2829156 h 6496020"/>
              <a:gd name="connsiteX2" fmla="*/ 908261 w 11213404"/>
              <a:gd name="connsiteY2" fmla="*/ 3569384 h 6496020"/>
              <a:gd name="connsiteX3" fmla="*/ 9036261 w 11213404"/>
              <a:gd name="connsiteY3" fmla="*/ 144013 h 6496020"/>
              <a:gd name="connsiteX4" fmla="*/ 9341061 w 11213404"/>
              <a:gd name="connsiteY4" fmla="*/ 1145498 h 6496020"/>
              <a:gd name="connsiteX5" fmla="*/ 4609404 w 11213404"/>
              <a:gd name="connsiteY5" fmla="*/ 5688470 h 6496020"/>
              <a:gd name="connsiteX6" fmla="*/ 5320604 w 11213404"/>
              <a:gd name="connsiteY6" fmla="*/ 6312584 h 6496020"/>
              <a:gd name="connsiteX7" fmla="*/ 11213404 w 11213404"/>
              <a:gd name="connsiteY7" fmla="*/ 3612927 h 6496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213404" h="6496020">
                <a:moveTo>
                  <a:pt x="3506318" y="753613"/>
                </a:moveTo>
                <a:cubicBezTo>
                  <a:pt x="2213337" y="1556737"/>
                  <a:pt x="920357" y="2359861"/>
                  <a:pt x="487347" y="2829156"/>
                </a:cubicBezTo>
                <a:cubicBezTo>
                  <a:pt x="54337" y="3298451"/>
                  <a:pt x="-516558" y="4016908"/>
                  <a:pt x="908261" y="3569384"/>
                </a:cubicBezTo>
                <a:cubicBezTo>
                  <a:pt x="2333080" y="3121860"/>
                  <a:pt x="7630794" y="547994"/>
                  <a:pt x="9036261" y="144013"/>
                </a:cubicBezTo>
                <a:cubicBezTo>
                  <a:pt x="10441728" y="-259968"/>
                  <a:pt x="10078870" y="221422"/>
                  <a:pt x="9341061" y="1145498"/>
                </a:cubicBezTo>
                <a:cubicBezTo>
                  <a:pt x="8603252" y="2069574"/>
                  <a:pt x="5279480" y="4827289"/>
                  <a:pt x="4609404" y="5688470"/>
                </a:cubicBezTo>
                <a:cubicBezTo>
                  <a:pt x="3939328" y="6549651"/>
                  <a:pt x="4219937" y="6658508"/>
                  <a:pt x="5320604" y="6312584"/>
                </a:cubicBezTo>
                <a:cubicBezTo>
                  <a:pt x="6421271" y="5966660"/>
                  <a:pt x="10139347" y="4263651"/>
                  <a:pt x="11213404" y="3612927"/>
                </a:cubicBezTo>
              </a:path>
            </a:pathLst>
          </a:custGeom>
          <a:noFill/>
          <a:ln>
            <a:solidFill>
              <a:srgbClr val="AFCBD9">
                <a:alpha val="1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9" name="Circle 1">
            <a:extLst>
              <a:ext uri="{FF2B5EF4-FFF2-40B4-BE49-F238E27FC236}">
                <a16:creationId xmlns:a16="http://schemas.microsoft.com/office/drawing/2014/main" id="{5143A041-EEDF-4C0D-BC92-6D35313B789D}"/>
              </a:ext>
            </a:extLst>
          </p:cNvPr>
          <p:cNvSpPr/>
          <p:nvPr/>
        </p:nvSpPr>
        <p:spPr>
          <a:xfrm>
            <a:off x="1840118" y="5986229"/>
            <a:ext cx="294172" cy="286220"/>
          </a:xfrm>
          <a:prstGeom prst="ellipse">
            <a:avLst/>
          </a:prstGeom>
          <a:solidFill>
            <a:srgbClr val="E7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10" name="Circle 2">
            <a:extLst>
              <a:ext uri="{FF2B5EF4-FFF2-40B4-BE49-F238E27FC236}">
                <a16:creationId xmlns:a16="http://schemas.microsoft.com/office/drawing/2014/main" id="{AC569CD1-335E-4A7B-AE53-112978CDC5AF}"/>
              </a:ext>
            </a:extLst>
          </p:cNvPr>
          <p:cNvSpPr/>
          <p:nvPr/>
        </p:nvSpPr>
        <p:spPr>
          <a:xfrm>
            <a:off x="1521645" y="6287741"/>
            <a:ext cx="182959" cy="178013"/>
          </a:xfrm>
          <a:prstGeom prst="ellipse">
            <a:avLst/>
          </a:prstGeom>
          <a:solidFill>
            <a:srgbClr val="E7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11" name="Circle 3">
            <a:extLst>
              <a:ext uri="{FF2B5EF4-FFF2-40B4-BE49-F238E27FC236}">
                <a16:creationId xmlns:a16="http://schemas.microsoft.com/office/drawing/2014/main" id="{4E960AEA-F9C9-4394-A400-1A4281C01525}"/>
              </a:ext>
            </a:extLst>
          </p:cNvPr>
          <p:cNvSpPr/>
          <p:nvPr/>
        </p:nvSpPr>
        <p:spPr>
          <a:xfrm>
            <a:off x="1216439" y="6166558"/>
            <a:ext cx="124550" cy="121183"/>
          </a:xfrm>
          <a:prstGeom prst="ellipse">
            <a:avLst/>
          </a:prstGeom>
          <a:solidFill>
            <a:srgbClr val="E7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r>
              <a:rPr lang="ru-RU" dirty="0"/>
              <a:t> </a:t>
            </a:r>
          </a:p>
        </p:txBody>
      </p:sp>
      <p:sp>
        <p:nvSpPr>
          <p:cNvPr id="13" name="Circle 4">
            <a:extLst>
              <a:ext uri="{FF2B5EF4-FFF2-40B4-BE49-F238E27FC236}">
                <a16:creationId xmlns:a16="http://schemas.microsoft.com/office/drawing/2014/main" id="{A411D9C3-9164-4ECE-8056-4424CC528F5C}"/>
              </a:ext>
            </a:extLst>
          </p:cNvPr>
          <p:cNvSpPr/>
          <p:nvPr/>
        </p:nvSpPr>
        <p:spPr>
          <a:xfrm>
            <a:off x="3207206" y="902714"/>
            <a:ext cx="189358" cy="180340"/>
          </a:xfrm>
          <a:prstGeom prst="ellipse">
            <a:avLst/>
          </a:prstGeom>
          <a:solidFill>
            <a:srgbClr val="F0DAFC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14" name="Circle 5">
            <a:extLst>
              <a:ext uri="{FF2B5EF4-FFF2-40B4-BE49-F238E27FC236}">
                <a16:creationId xmlns:a16="http://schemas.microsoft.com/office/drawing/2014/main" id="{8C2B211E-6E00-433F-9047-65D3C040668C}"/>
              </a:ext>
            </a:extLst>
          </p:cNvPr>
          <p:cNvSpPr>
            <a:spLocks noChangeAspect="1"/>
          </p:cNvSpPr>
          <p:nvPr/>
        </p:nvSpPr>
        <p:spPr>
          <a:xfrm>
            <a:off x="3625155" y="356045"/>
            <a:ext cx="540000" cy="540000"/>
          </a:xfrm>
          <a:prstGeom prst="ellipse">
            <a:avLst/>
          </a:prstGeom>
          <a:solidFill>
            <a:srgbClr val="F0DAFC">
              <a:alpha val="30000"/>
            </a:srgbClr>
          </a:solidFill>
          <a:ln>
            <a:noFill/>
          </a:ln>
          <a:effectLst>
            <a:outerShdw sx="1000" sy="1000" algn="ctr" rotWithShape="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15" name="Circle 6">
            <a:extLst>
              <a:ext uri="{FF2B5EF4-FFF2-40B4-BE49-F238E27FC236}">
                <a16:creationId xmlns:a16="http://schemas.microsoft.com/office/drawing/2014/main" id="{56B0053C-3391-4D0F-A24C-185D25B53ADC}"/>
              </a:ext>
            </a:extLst>
          </p:cNvPr>
          <p:cNvSpPr/>
          <p:nvPr/>
        </p:nvSpPr>
        <p:spPr>
          <a:xfrm>
            <a:off x="11492006" y="4259585"/>
            <a:ext cx="287171" cy="287171"/>
          </a:xfrm>
          <a:prstGeom prst="ellipse">
            <a:avLst/>
          </a:prstGeom>
          <a:solidFill>
            <a:srgbClr val="CDECD7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16" name="Circle 7">
            <a:extLst>
              <a:ext uri="{FF2B5EF4-FFF2-40B4-BE49-F238E27FC236}">
                <a16:creationId xmlns:a16="http://schemas.microsoft.com/office/drawing/2014/main" id="{9E00E9A2-873D-4D07-B5A2-B4BBAB1AF5C5}"/>
              </a:ext>
            </a:extLst>
          </p:cNvPr>
          <p:cNvSpPr/>
          <p:nvPr/>
        </p:nvSpPr>
        <p:spPr>
          <a:xfrm>
            <a:off x="11492006" y="4757894"/>
            <a:ext cx="125412" cy="125412"/>
          </a:xfrm>
          <a:prstGeom prst="ellipse">
            <a:avLst/>
          </a:prstGeom>
          <a:solidFill>
            <a:srgbClr val="CDECD7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7" name="Video"/>
          <p:cNvSpPr>
            <a:spLocks noGrp="1"/>
          </p:cNvSpPr>
          <p:nvPr>
            <p:ph type="media" sz="quarter" idx="14" hasCustomPrompt="1"/>
          </p:nvPr>
        </p:nvSpPr>
        <p:spPr>
          <a:xfrm>
            <a:off x="3761559" y="1065257"/>
            <a:ext cx="7412038" cy="4740275"/>
          </a:xfrm>
          <a:prstGeom prst="roundRect">
            <a:avLst>
              <a:gd name="adj" fmla="val 4542"/>
            </a:avLst>
          </a:prstGeom>
        </p:spPr>
        <p:txBody>
          <a:bodyPr/>
          <a:lstStyle/>
          <a:p>
            <a:r>
              <a:rPr lang="en-US" dirty="0"/>
              <a:t>Click the icon to add a video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44008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155">
          <p15:clr>
            <a:srgbClr val="FBAE40"/>
          </p15:clr>
        </p15:guide>
        <p15:guide id="2" pos="597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haracter Respon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1">
            <a:extLst>
              <a:ext uri="{FF2B5EF4-FFF2-40B4-BE49-F238E27FC236}">
                <a16:creationId xmlns:a16="http://schemas.microsoft.com/office/drawing/2014/main" id="{5283FEA9-9634-4B22-9DD4-06A255FC8CD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058233" y="1889050"/>
            <a:ext cx="3602235" cy="124785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ts val="22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>
                <a:effectLst/>
              </a:rPr>
              <a:t>Click to add text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37244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Critical Thinking | Problem Solving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B7CFF-9D0F-4207-96F3-BAF0164D1E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23045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haracter Respons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ircle 1">
            <a:extLst>
              <a:ext uri="{FF2B5EF4-FFF2-40B4-BE49-F238E27FC236}">
                <a16:creationId xmlns:a16="http://schemas.microsoft.com/office/drawing/2014/main" id="{AB404BD5-EC0F-4B83-A82B-4E11B08CB02E}"/>
              </a:ext>
            </a:extLst>
          </p:cNvPr>
          <p:cNvSpPr/>
          <p:nvPr/>
        </p:nvSpPr>
        <p:spPr>
          <a:xfrm>
            <a:off x="1692833" y="5823398"/>
            <a:ext cx="294172" cy="286220"/>
          </a:xfrm>
          <a:prstGeom prst="ellipse">
            <a:avLst/>
          </a:prstGeom>
          <a:solidFill>
            <a:srgbClr val="E7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24" name="Circle 2">
            <a:extLst>
              <a:ext uri="{FF2B5EF4-FFF2-40B4-BE49-F238E27FC236}">
                <a16:creationId xmlns:a16="http://schemas.microsoft.com/office/drawing/2014/main" id="{71BBE46C-BA03-4A3A-B972-7769A8F544DA}"/>
              </a:ext>
            </a:extLst>
          </p:cNvPr>
          <p:cNvSpPr/>
          <p:nvPr/>
        </p:nvSpPr>
        <p:spPr>
          <a:xfrm>
            <a:off x="1521645" y="6287741"/>
            <a:ext cx="182959" cy="178013"/>
          </a:xfrm>
          <a:prstGeom prst="ellipse">
            <a:avLst/>
          </a:prstGeom>
          <a:solidFill>
            <a:srgbClr val="E7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25" name="Circle 3">
            <a:extLst>
              <a:ext uri="{FF2B5EF4-FFF2-40B4-BE49-F238E27FC236}">
                <a16:creationId xmlns:a16="http://schemas.microsoft.com/office/drawing/2014/main" id="{1157F0BF-2262-41BF-9564-2D075FBF83D2}"/>
              </a:ext>
            </a:extLst>
          </p:cNvPr>
          <p:cNvSpPr/>
          <p:nvPr/>
        </p:nvSpPr>
        <p:spPr>
          <a:xfrm>
            <a:off x="1216439" y="6166558"/>
            <a:ext cx="124550" cy="121183"/>
          </a:xfrm>
          <a:prstGeom prst="ellipse">
            <a:avLst/>
          </a:prstGeom>
          <a:solidFill>
            <a:srgbClr val="E7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r>
              <a:rPr lang="ru-RU" dirty="0"/>
              <a:t> </a:t>
            </a:r>
          </a:p>
        </p:txBody>
      </p:sp>
      <p:sp>
        <p:nvSpPr>
          <p:cNvPr id="27" name="Circle 4">
            <a:extLst>
              <a:ext uri="{FF2B5EF4-FFF2-40B4-BE49-F238E27FC236}">
                <a16:creationId xmlns:a16="http://schemas.microsoft.com/office/drawing/2014/main" id="{9E3B56D4-3A79-4D51-963E-148AE2F1C42D}"/>
              </a:ext>
            </a:extLst>
          </p:cNvPr>
          <p:cNvSpPr/>
          <p:nvPr/>
        </p:nvSpPr>
        <p:spPr>
          <a:xfrm>
            <a:off x="3827575" y="429124"/>
            <a:ext cx="189358" cy="180340"/>
          </a:xfrm>
          <a:prstGeom prst="ellipse">
            <a:avLst/>
          </a:prstGeom>
          <a:solidFill>
            <a:srgbClr val="F0DAFC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28" name="Circle 5">
            <a:extLst>
              <a:ext uri="{FF2B5EF4-FFF2-40B4-BE49-F238E27FC236}">
                <a16:creationId xmlns:a16="http://schemas.microsoft.com/office/drawing/2014/main" id="{C47568F6-371D-4E64-AF22-3EE2C517C937}"/>
              </a:ext>
            </a:extLst>
          </p:cNvPr>
          <p:cNvSpPr>
            <a:spLocks noChangeAspect="1"/>
          </p:cNvSpPr>
          <p:nvPr/>
        </p:nvSpPr>
        <p:spPr>
          <a:xfrm>
            <a:off x="3008415" y="639004"/>
            <a:ext cx="540000" cy="540000"/>
          </a:xfrm>
          <a:prstGeom prst="ellipse">
            <a:avLst/>
          </a:prstGeom>
          <a:solidFill>
            <a:srgbClr val="F0DAFC">
              <a:alpha val="30000"/>
            </a:srgbClr>
          </a:solidFill>
          <a:ln>
            <a:noFill/>
          </a:ln>
          <a:effectLst>
            <a:outerShdw sx="1000" sy="1000" algn="ctr" rotWithShape="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33" name="Circle 6">
            <a:extLst>
              <a:ext uri="{FF2B5EF4-FFF2-40B4-BE49-F238E27FC236}">
                <a16:creationId xmlns:a16="http://schemas.microsoft.com/office/drawing/2014/main" id="{09900E6E-5BF9-4449-86D3-3B38F29A0D4F}"/>
              </a:ext>
            </a:extLst>
          </p:cNvPr>
          <p:cNvSpPr/>
          <p:nvPr/>
        </p:nvSpPr>
        <p:spPr>
          <a:xfrm>
            <a:off x="11492006" y="4259585"/>
            <a:ext cx="287171" cy="287171"/>
          </a:xfrm>
          <a:prstGeom prst="ellipse">
            <a:avLst/>
          </a:prstGeom>
          <a:solidFill>
            <a:srgbClr val="CDECD7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34" name="Circle 7">
            <a:extLst>
              <a:ext uri="{FF2B5EF4-FFF2-40B4-BE49-F238E27FC236}">
                <a16:creationId xmlns:a16="http://schemas.microsoft.com/office/drawing/2014/main" id="{40A753DB-EF72-4733-AA35-7981368D64A9}"/>
              </a:ext>
            </a:extLst>
          </p:cNvPr>
          <p:cNvSpPr/>
          <p:nvPr/>
        </p:nvSpPr>
        <p:spPr>
          <a:xfrm>
            <a:off x="11492006" y="4757894"/>
            <a:ext cx="125412" cy="125412"/>
          </a:xfrm>
          <a:prstGeom prst="ellipse">
            <a:avLst/>
          </a:prstGeom>
          <a:solidFill>
            <a:srgbClr val="CDECD7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13" name="Text 1">
            <a:extLst>
              <a:ext uri="{FF2B5EF4-FFF2-40B4-BE49-F238E27FC236}">
                <a16:creationId xmlns:a16="http://schemas.microsoft.com/office/drawing/2014/main" id="{0DDBDB9B-A159-4F9D-B3F2-50601BFA088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140718" y="1985553"/>
            <a:ext cx="3532291" cy="1208497"/>
          </a:xfrm>
        </p:spPr>
        <p:txBody>
          <a:bodyPr>
            <a:noAutofit/>
          </a:bodyPr>
          <a:lstStyle>
            <a:lvl1pPr algn="l">
              <a:lnSpc>
                <a:spcPts val="2200"/>
              </a:lnSpc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>
                <a:effectLst/>
              </a:rPr>
              <a:t>Click to add text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040882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155">
          <p15:clr>
            <a:srgbClr val="FBAE40"/>
          </p15:clr>
        </p15:guide>
        <p15:guide id="2" pos="4634">
          <p15:clr>
            <a:srgbClr val="FBAE40"/>
          </p15:clr>
        </p15:guide>
        <p15:guide id="3" orient="horz" pos="3906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alo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ircle 1">
            <a:extLst>
              <a:ext uri="{FF2B5EF4-FFF2-40B4-BE49-F238E27FC236}">
                <a16:creationId xmlns:a16="http://schemas.microsoft.com/office/drawing/2014/main" id="{AB404BD5-EC0F-4B83-A82B-4E11B08CB02E}"/>
              </a:ext>
            </a:extLst>
          </p:cNvPr>
          <p:cNvSpPr/>
          <p:nvPr/>
        </p:nvSpPr>
        <p:spPr>
          <a:xfrm>
            <a:off x="1692833" y="5823398"/>
            <a:ext cx="294172" cy="286220"/>
          </a:xfrm>
          <a:prstGeom prst="ellipse">
            <a:avLst/>
          </a:prstGeom>
          <a:solidFill>
            <a:srgbClr val="E7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24" name="Circle 2">
            <a:extLst>
              <a:ext uri="{FF2B5EF4-FFF2-40B4-BE49-F238E27FC236}">
                <a16:creationId xmlns:a16="http://schemas.microsoft.com/office/drawing/2014/main" id="{71BBE46C-BA03-4A3A-B972-7769A8F544DA}"/>
              </a:ext>
            </a:extLst>
          </p:cNvPr>
          <p:cNvSpPr/>
          <p:nvPr/>
        </p:nvSpPr>
        <p:spPr>
          <a:xfrm>
            <a:off x="1521645" y="6287741"/>
            <a:ext cx="182959" cy="178013"/>
          </a:xfrm>
          <a:prstGeom prst="ellipse">
            <a:avLst/>
          </a:prstGeom>
          <a:solidFill>
            <a:srgbClr val="E7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25" name="Circle 3">
            <a:extLst>
              <a:ext uri="{FF2B5EF4-FFF2-40B4-BE49-F238E27FC236}">
                <a16:creationId xmlns:a16="http://schemas.microsoft.com/office/drawing/2014/main" id="{1157F0BF-2262-41BF-9564-2D075FBF83D2}"/>
              </a:ext>
            </a:extLst>
          </p:cNvPr>
          <p:cNvSpPr/>
          <p:nvPr/>
        </p:nvSpPr>
        <p:spPr>
          <a:xfrm>
            <a:off x="1216439" y="6166558"/>
            <a:ext cx="124550" cy="121183"/>
          </a:xfrm>
          <a:prstGeom prst="ellipse">
            <a:avLst/>
          </a:prstGeom>
          <a:solidFill>
            <a:srgbClr val="E7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r>
              <a:rPr lang="ru-RU" dirty="0"/>
              <a:t> </a:t>
            </a:r>
          </a:p>
        </p:txBody>
      </p:sp>
      <p:sp>
        <p:nvSpPr>
          <p:cNvPr id="27" name="Circle 4">
            <a:extLst>
              <a:ext uri="{FF2B5EF4-FFF2-40B4-BE49-F238E27FC236}">
                <a16:creationId xmlns:a16="http://schemas.microsoft.com/office/drawing/2014/main" id="{9E3B56D4-3A79-4D51-963E-148AE2F1C42D}"/>
              </a:ext>
            </a:extLst>
          </p:cNvPr>
          <p:cNvSpPr/>
          <p:nvPr/>
        </p:nvSpPr>
        <p:spPr>
          <a:xfrm>
            <a:off x="3827575" y="429124"/>
            <a:ext cx="189358" cy="180340"/>
          </a:xfrm>
          <a:prstGeom prst="ellipse">
            <a:avLst/>
          </a:prstGeom>
          <a:solidFill>
            <a:srgbClr val="F0DAFC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28" name="Circle 5">
            <a:extLst>
              <a:ext uri="{FF2B5EF4-FFF2-40B4-BE49-F238E27FC236}">
                <a16:creationId xmlns:a16="http://schemas.microsoft.com/office/drawing/2014/main" id="{C47568F6-371D-4E64-AF22-3EE2C517C937}"/>
              </a:ext>
            </a:extLst>
          </p:cNvPr>
          <p:cNvSpPr>
            <a:spLocks noChangeAspect="1"/>
          </p:cNvSpPr>
          <p:nvPr/>
        </p:nvSpPr>
        <p:spPr>
          <a:xfrm>
            <a:off x="3008415" y="639004"/>
            <a:ext cx="540000" cy="540000"/>
          </a:xfrm>
          <a:prstGeom prst="ellipse">
            <a:avLst/>
          </a:prstGeom>
          <a:solidFill>
            <a:srgbClr val="F0DAFC">
              <a:alpha val="30000"/>
            </a:srgbClr>
          </a:solidFill>
          <a:ln>
            <a:noFill/>
          </a:ln>
          <a:effectLst>
            <a:outerShdw sx="1000" sy="1000" algn="ctr" rotWithShape="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31" name="Text 2">
            <a:extLst>
              <a:ext uri="{FF2B5EF4-FFF2-40B4-BE49-F238E27FC236}">
                <a16:creationId xmlns:a16="http://schemas.microsoft.com/office/drawing/2014/main" id="{B91713B0-8AC5-4523-B827-BEAF3F7A092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822790" y="2012008"/>
            <a:ext cx="3708246" cy="896983"/>
          </a:xfrm>
        </p:spPr>
        <p:txBody>
          <a:bodyPr>
            <a:noAutofit/>
          </a:bodyPr>
          <a:lstStyle>
            <a:lvl1pPr algn="l">
              <a:lnSpc>
                <a:spcPts val="2200"/>
              </a:lnSpc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>
                <a:effectLst/>
              </a:rPr>
              <a:t>Click to add text</a:t>
            </a:r>
            <a:endParaRPr lang="ru-RU" dirty="0"/>
          </a:p>
        </p:txBody>
      </p:sp>
      <p:sp>
        <p:nvSpPr>
          <p:cNvPr id="32" name="Text 1">
            <a:extLst>
              <a:ext uri="{FF2B5EF4-FFF2-40B4-BE49-F238E27FC236}">
                <a16:creationId xmlns:a16="http://schemas.microsoft.com/office/drawing/2014/main" id="{E1FD122A-5673-474D-AE32-19266AA8D0A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548514" y="3851446"/>
            <a:ext cx="3708247" cy="896983"/>
          </a:xfrm>
        </p:spPr>
        <p:txBody>
          <a:bodyPr>
            <a:noAutofit/>
          </a:bodyPr>
          <a:lstStyle>
            <a:lvl1pPr algn="l">
              <a:lnSpc>
                <a:spcPts val="2200"/>
              </a:lnSpc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>
                <a:effectLst/>
              </a:rPr>
              <a:t>Click to add text</a:t>
            </a:r>
            <a:endParaRPr lang="ru-RU" dirty="0"/>
          </a:p>
        </p:txBody>
      </p:sp>
      <p:sp>
        <p:nvSpPr>
          <p:cNvPr id="33" name="Circle 6">
            <a:extLst>
              <a:ext uri="{FF2B5EF4-FFF2-40B4-BE49-F238E27FC236}">
                <a16:creationId xmlns:a16="http://schemas.microsoft.com/office/drawing/2014/main" id="{09900E6E-5BF9-4449-86D3-3B38F29A0D4F}"/>
              </a:ext>
            </a:extLst>
          </p:cNvPr>
          <p:cNvSpPr/>
          <p:nvPr/>
        </p:nvSpPr>
        <p:spPr>
          <a:xfrm>
            <a:off x="11492006" y="4259585"/>
            <a:ext cx="287171" cy="287171"/>
          </a:xfrm>
          <a:prstGeom prst="ellipse">
            <a:avLst/>
          </a:prstGeom>
          <a:solidFill>
            <a:srgbClr val="CDECD7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34" name="Circle 7">
            <a:extLst>
              <a:ext uri="{FF2B5EF4-FFF2-40B4-BE49-F238E27FC236}">
                <a16:creationId xmlns:a16="http://schemas.microsoft.com/office/drawing/2014/main" id="{40A753DB-EF72-4733-AA35-7981368D64A9}"/>
              </a:ext>
            </a:extLst>
          </p:cNvPr>
          <p:cNvSpPr/>
          <p:nvPr/>
        </p:nvSpPr>
        <p:spPr>
          <a:xfrm>
            <a:off x="11492006" y="4757894"/>
            <a:ext cx="125412" cy="125412"/>
          </a:xfrm>
          <a:prstGeom prst="ellipse">
            <a:avLst/>
          </a:prstGeom>
          <a:solidFill>
            <a:srgbClr val="CDECD7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47290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155">
          <p15:clr>
            <a:srgbClr val="FBAE40"/>
          </p15:clr>
        </p15:guide>
        <p15:guide id="2" pos="4634">
          <p15:clr>
            <a:srgbClr val="FBAE40"/>
          </p15:clr>
        </p15:guide>
        <p15:guide id="3" orient="horz" pos="390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>
            <a:extLst>
              <a:ext uri="{FF2B5EF4-FFF2-40B4-BE49-F238E27FC236}">
                <a16:creationId xmlns:a16="http://schemas.microsoft.com/office/drawing/2014/main" id="{43AB56C1-0678-4D4D-A0C1-BF6FB90608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5613" y="765581"/>
            <a:ext cx="5641819" cy="977495"/>
          </a:xfrm>
        </p:spPr>
        <p:txBody>
          <a:bodyPr anchor="t">
            <a:noAutofit/>
          </a:bodyPr>
          <a:lstStyle>
            <a:lvl1pPr>
              <a:lnSpc>
                <a:spcPct val="100000"/>
              </a:lnSpc>
              <a:defRPr lang="ru-RU" sz="4500" spc="0" baseline="0" dirty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  <a:endParaRPr lang="ru-RU" dirty="0"/>
          </a:p>
        </p:txBody>
      </p:sp>
      <p:sp>
        <p:nvSpPr>
          <p:cNvPr id="8" name="Icon 1">
            <a:extLst>
              <a:ext uri="{FF2B5EF4-FFF2-40B4-BE49-F238E27FC236}">
                <a16:creationId xmlns:a16="http://schemas.microsoft.com/office/drawing/2014/main" id="{6A7334A0-2080-4E23-B7DB-1091714C4DD6}"/>
              </a:ext>
            </a:extLst>
          </p:cNvPr>
          <p:cNvSpPr/>
          <p:nvPr/>
        </p:nvSpPr>
        <p:spPr>
          <a:xfrm>
            <a:off x="984195" y="1889762"/>
            <a:ext cx="4235506" cy="4996886"/>
          </a:xfrm>
          <a:custGeom>
            <a:avLst/>
            <a:gdLst>
              <a:gd name="connsiteX0" fmla="*/ 229557 w 4267200"/>
              <a:gd name="connsiteY0" fmla="*/ 0 h 1377314"/>
              <a:gd name="connsiteX1" fmla="*/ 4037643 w 4267200"/>
              <a:gd name="connsiteY1" fmla="*/ 0 h 1377314"/>
              <a:gd name="connsiteX2" fmla="*/ 4267200 w 4267200"/>
              <a:gd name="connsiteY2" fmla="*/ 229557 h 1377314"/>
              <a:gd name="connsiteX3" fmla="*/ 4267200 w 4267200"/>
              <a:gd name="connsiteY3" fmla="*/ 1377314 h 1377314"/>
              <a:gd name="connsiteX4" fmla="*/ 4267200 w 4267200"/>
              <a:gd name="connsiteY4" fmla="*/ 1377314 h 1377314"/>
              <a:gd name="connsiteX5" fmla="*/ 0 w 4267200"/>
              <a:gd name="connsiteY5" fmla="*/ 1377314 h 1377314"/>
              <a:gd name="connsiteX6" fmla="*/ 0 w 4267200"/>
              <a:gd name="connsiteY6" fmla="*/ 1377314 h 1377314"/>
              <a:gd name="connsiteX7" fmla="*/ 0 w 4267200"/>
              <a:gd name="connsiteY7" fmla="*/ 229557 h 1377314"/>
              <a:gd name="connsiteX8" fmla="*/ 229557 w 4267200"/>
              <a:gd name="connsiteY8" fmla="*/ 0 h 1377314"/>
              <a:gd name="connsiteX0" fmla="*/ 229557 w 4267200"/>
              <a:gd name="connsiteY0" fmla="*/ 0 h 4968239"/>
              <a:gd name="connsiteX1" fmla="*/ 4037643 w 4267200"/>
              <a:gd name="connsiteY1" fmla="*/ 0 h 4968239"/>
              <a:gd name="connsiteX2" fmla="*/ 4267200 w 4267200"/>
              <a:gd name="connsiteY2" fmla="*/ 229557 h 4968239"/>
              <a:gd name="connsiteX3" fmla="*/ 4267200 w 4267200"/>
              <a:gd name="connsiteY3" fmla="*/ 1377314 h 4968239"/>
              <a:gd name="connsiteX4" fmla="*/ 4267200 w 4267200"/>
              <a:gd name="connsiteY4" fmla="*/ 4968239 h 4968239"/>
              <a:gd name="connsiteX5" fmla="*/ 0 w 4267200"/>
              <a:gd name="connsiteY5" fmla="*/ 1377314 h 4968239"/>
              <a:gd name="connsiteX6" fmla="*/ 0 w 4267200"/>
              <a:gd name="connsiteY6" fmla="*/ 1377314 h 4968239"/>
              <a:gd name="connsiteX7" fmla="*/ 0 w 4267200"/>
              <a:gd name="connsiteY7" fmla="*/ 229557 h 4968239"/>
              <a:gd name="connsiteX8" fmla="*/ 229557 w 4267200"/>
              <a:gd name="connsiteY8" fmla="*/ 0 h 4968239"/>
              <a:gd name="connsiteX0" fmla="*/ 229557 w 4267200"/>
              <a:gd name="connsiteY0" fmla="*/ 0 h 4968239"/>
              <a:gd name="connsiteX1" fmla="*/ 4037643 w 4267200"/>
              <a:gd name="connsiteY1" fmla="*/ 0 h 4968239"/>
              <a:gd name="connsiteX2" fmla="*/ 4267200 w 4267200"/>
              <a:gd name="connsiteY2" fmla="*/ 229557 h 4968239"/>
              <a:gd name="connsiteX3" fmla="*/ 4267200 w 4267200"/>
              <a:gd name="connsiteY3" fmla="*/ 1377314 h 4968239"/>
              <a:gd name="connsiteX4" fmla="*/ 4267200 w 4267200"/>
              <a:gd name="connsiteY4" fmla="*/ 4968239 h 4968239"/>
              <a:gd name="connsiteX5" fmla="*/ 0 w 4267200"/>
              <a:gd name="connsiteY5" fmla="*/ 1377314 h 4968239"/>
              <a:gd name="connsiteX6" fmla="*/ 28575 w 4267200"/>
              <a:gd name="connsiteY6" fmla="*/ 4939664 h 4968239"/>
              <a:gd name="connsiteX7" fmla="*/ 0 w 4267200"/>
              <a:gd name="connsiteY7" fmla="*/ 229557 h 4968239"/>
              <a:gd name="connsiteX8" fmla="*/ 229557 w 4267200"/>
              <a:gd name="connsiteY8" fmla="*/ 0 h 4968239"/>
              <a:gd name="connsiteX0" fmla="*/ 229557 w 4267200"/>
              <a:gd name="connsiteY0" fmla="*/ 0 h 4977764"/>
              <a:gd name="connsiteX1" fmla="*/ 4037643 w 4267200"/>
              <a:gd name="connsiteY1" fmla="*/ 0 h 4977764"/>
              <a:gd name="connsiteX2" fmla="*/ 4267200 w 4267200"/>
              <a:gd name="connsiteY2" fmla="*/ 229557 h 4977764"/>
              <a:gd name="connsiteX3" fmla="*/ 4267200 w 4267200"/>
              <a:gd name="connsiteY3" fmla="*/ 1377314 h 4977764"/>
              <a:gd name="connsiteX4" fmla="*/ 4267200 w 4267200"/>
              <a:gd name="connsiteY4" fmla="*/ 4968239 h 4977764"/>
              <a:gd name="connsiteX5" fmla="*/ 19050 w 4267200"/>
              <a:gd name="connsiteY5" fmla="*/ 4977764 h 4977764"/>
              <a:gd name="connsiteX6" fmla="*/ 28575 w 4267200"/>
              <a:gd name="connsiteY6" fmla="*/ 4939664 h 4977764"/>
              <a:gd name="connsiteX7" fmla="*/ 0 w 4267200"/>
              <a:gd name="connsiteY7" fmla="*/ 229557 h 4977764"/>
              <a:gd name="connsiteX8" fmla="*/ 229557 w 4267200"/>
              <a:gd name="connsiteY8" fmla="*/ 0 h 4977764"/>
              <a:gd name="connsiteX0" fmla="*/ 229773 w 4267416"/>
              <a:gd name="connsiteY0" fmla="*/ 0 h 5006467"/>
              <a:gd name="connsiteX1" fmla="*/ 4037859 w 4267416"/>
              <a:gd name="connsiteY1" fmla="*/ 0 h 5006467"/>
              <a:gd name="connsiteX2" fmla="*/ 4267416 w 4267416"/>
              <a:gd name="connsiteY2" fmla="*/ 229557 h 5006467"/>
              <a:gd name="connsiteX3" fmla="*/ 4267416 w 4267416"/>
              <a:gd name="connsiteY3" fmla="*/ 1377314 h 5006467"/>
              <a:gd name="connsiteX4" fmla="*/ 4267416 w 4267416"/>
              <a:gd name="connsiteY4" fmla="*/ 4968239 h 5006467"/>
              <a:gd name="connsiteX5" fmla="*/ 19266 w 4267416"/>
              <a:gd name="connsiteY5" fmla="*/ 4977764 h 5006467"/>
              <a:gd name="connsiteX6" fmla="*/ 0 w 4267416"/>
              <a:gd name="connsiteY6" fmla="*/ 5006467 h 5006467"/>
              <a:gd name="connsiteX7" fmla="*/ 216 w 4267416"/>
              <a:gd name="connsiteY7" fmla="*/ 229557 h 5006467"/>
              <a:gd name="connsiteX8" fmla="*/ 229773 w 4267416"/>
              <a:gd name="connsiteY8" fmla="*/ 0 h 500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67416" h="5006467">
                <a:moveTo>
                  <a:pt x="229773" y="0"/>
                </a:moveTo>
                <a:lnTo>
                  <a:pt x="4037859" y="0"/>
                </a:lnTo>
                <a:cubicBezTo>
                  <a:pt x="4164640" y="0"/>
                  <a:pt x="4267416" y="102776"/>
                  <a:pt x="4267416" y="229557"/>
                </a:cubicBezTo>
                <a:lnTo>
                  <a:pt x="4267416" y="1377314"/>
                </a:lnTo>
                <a:lnTo>
                  <a:pt x="4267416" y="4968239"/>
                </a:lnTo>
                <a:lnTo>
                  <a:pt x="19266" y="4977764"/>
                </a:lnTo>
                <a:lnTo>
                  <a:pt x="0" y="5006467"/>
                </a:lnTo>
                <a:lnTo>
                  <a:pt x="216" y="229557"/>
                </a:lnTo>
                <a:cubicBezTo>
                  <a:pt x="216" y="102776"/>
                  <a:pt x="102992" y="0"/>
                  <a:pt x="229773" y="0"/>
                </a:cubicBez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18" name="Text 1">
            <a:extLst>
              <a:ext uri="{FF2B5EF4-FFF2-40B4-BE49-F238E27FC236}">
                <a16:creationId xmlns:a16="http://schemas.microsoft.com/office/drawing/2014/main" id="{D5AFBDDF-BAE0-417E-86B8-AC2FAD33A08D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198683" y="1885100"/>
            <a:ext cx="4226400" cy="745200"/>
          </a:xfrm>
        </p:spPr>
        <p:txBody>
          <a:bodyPr>
            <a:noAutofit/>
          </a:bodyPr>
          <a:lstStyle>
            <a:lvl1pPr>
              <a:lnSpc>
                <a:spcPts val="2200"/>
              </a:lnSpc>
              <a:defRPr sz="16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>
                <a:effectLst/>
              </a:rPr>
              <a:t>Click to add text</a:t>
            </a:r>
            <a:endParaRPr lang="ru-RU" dirty="0"/>
          </a:p>
        </p:txBody>
      </p:sp>
      <p:sp>
        <p:nvSpPr>
          <p:cNvPr id="24" name="Text 2">
            <a:extLst>
              <a:ext uri="{FF2B5EF4-FFF2-40B4-BE49-F238E27FC236}">
                <a16:creationId xmlns:a16="http://schemas.microsoft.com/office/drawing/2014/main" id="{A71B1A8C-78B3-4698-B85E-F4A4D195F717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1196155" y="2874641"/>
            <a:ext cx="4226400" cy="745200"/>
          </a:xfrm>
        </p:spPr>
        <p:txBody>
          <a:bodyPr>
            <a:noAutofit/>
          </a:bodyPr>
          <a:lstStyle>
            <a:lvl1pPr>
              <a:lnSpc>
                <a:spcPts val="2200"/>
              </a:lnSpc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>
                <a:effectLst/>
              </a:rPr>
              <a:t>Click to add text</a:t>
            </a:r>
            <a:endParaRPr lang="ru-RU" dirty="0"/>
          </a:p>
        </p:txBody>
      </p:sp>
      <p:sp>
        <p:nvSpPr>
          <p:cNvPr id="26" name="Text 3">
            <a:extLst>
              <a:ext uri="{FF2B5EF4-FFF2-40B4-BE49-F238E27FC236}">
                <a16:creationId xmlns:a16="http://schemas.microsoft.com/office/drawing/2014/main" id="{B69D283E-7F46-47CF-B4C1-EA5C2B9F66CF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1196997" y="3864182"/>
            <a:ext cx="4226400" cy="745200"/>
          </a:xfrm>
        </p:spPr>
        <p:txBody>
          <a:bodyPr>
            <a:noAutofit/>
          </a:bodyPr>
          <a:lstStyle>
            <a:lvl1pPr>
              <a:lnSpc>
                <a:spcPts val="2200"/>
              </a:lnSpc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>
                <a:effectLst/>
              </a:rPr>
              <a:t>Click to add text</a:t>
            </a:r>
            <a:endParaRPr lang="ru-RU" dirty="0"/>
          </a:p>
        </p:txBody>
      </p:sp>
      <p:sp>
        <p:nvSpPr>
          <p:cNvPr id="27" name="Text 4">
            <a:extLst>
              <a:ext uri="{FF2B5EF4-FFF2-40B4-BE49-F238E27FC236}">
                <a16:creationId xmlns:a16="http://schemas.microsoft.com/office/drawing/2014/main" id="{ABA99670-3CCB-46FD-9E44-DD224619BC73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1197840" y="4853724"/>
            <a:ext cx="4226400" cy="745200"/>
          </a:xfrm>
        </p:spPr>
        <p:txBody>
          <a:bodyPr>
            <a:noAutofit/>
          </a:bodyPr>
          <a:lstStyle>
            <a:lvl1pPr>
              <a:lnSpc>
                <a:spcPts val="2200"/>
              </a:lnSpc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>
                <a:effectLst/>
              </a:rPr>
              <a:t>Click to add text</a:t>
            </a:r>
            <a:endParaRPr lang="ru-RU" dirty="0"/>
          </a:p>
        </p:txBody>
      </p:sp>
      <p:sp>
        <p:nvSpPr>
          <p:cNvPr id="15" name="Icon 2">
            <a:extLst>
              <a:ext uri="{FF2B5EF4-FFF2-40B4-BE49-F238E27FC236}">
                <a16:creationId xmlns:a16="http://schemas.microsoft.com/office/drawing/2014/main" id="{F0FC41B2-3E34-4C23-8922-EB0419787846}"/>
              </a:ext>
            </a:extLst>
          </p:cNvPr>
          <p:cNvSpPr>
            <a:spLocks/>
          </p:cNvSpPr>
          <p:nvPr/>
        </p:nvSpPr>
        <p:spPr>
          <a:xfrm>
            <a:off x="1840118" y="755650"/>
            <a:ext cx="10324192" cy="5981700"/>
          </a:xfrm>
          <a:custGeom>
            <a:avLst/>
            <a:gdLst>
              <a:gd name="connsiteX0" fmla="*/ 812058 w 11440729"/>
              <a:gd name="connsiteY0" fmla="*/ 2424987 h 6399091"/>
              <a:gd name="connsiteX1" fmla="*/ 86344 w 11440729"/>
              <a:gd name="connsiteY1" fmla="*/ 3382930 h 6399091"/>
              <a:gd name="connsiteX2" fmla="*/ 115372 w 11440729"/>
              <a:gd name="connsiteY2" fmla="*/ 4021559 h 6399091"/>
              <a:gd name="connsiteX3" fmla="*/ 1000744 w 11440729"/>
              <a:gd name="connsiteY3" fmla="*/ 3948987 h 6399091"/>
              <a:gd name="connsiteX4" fmla="*/ 3105315 w 11440729"/>
              <a:gd name="connsiteY4" fmla="*/ 3194244 h 6399091"/>
              <a:gd name="connsiteX5" fmla="*/ 11407486 w 11440729"/>
              <a:gd name="connsiteY5" fmla="*/ 59159 h 6399091"/>
              <a:gd name="connsiteX6" fmla="*/ 6196858 w 11440729"/>
              <a:gd name="connsiteY6" fmla="*/ 6285787 h 6399091"/>
              <a:gd name="connsiteX7" fmla="*/ 10914001 w 11440729"/>
              <a:gd name="connsiteY7" fmla="*/ 4050587 h 639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440729" h="6399091">
                <a:moveTo>
                  <a:pt x="812058" y="2424987"/>
                </a:moveTo>
                <a:cubicBezTo>
                  <a:pt x="507258" y="2770911"/>
                  <a:pt x="202458" y="3116835"/>
                  <a:pt x="86344" y="3382930"/>
                </a:cubicBezTo>
                <a:cubicBezTo>
                  <a:pt x="-29770" y="3649025"/>
                  <a:pt x="-37028" y="3927216"/>
                  <a:pt x="115372" y="4021559"/>
                </a:cubicBezTo>
                <a:cubicBezTo>
                  <a:pt x="267772" y="4115902"/>
                  <a:pt x="502420" y="4086873"/>
                  <a:pt x="1000744" y="3948987"/>
                </a:cubicBezTo>
                <a:cubicBezTo>
                  <a:pt x="1499068" y="3811101"/>
                  <a:pt x="3105315" y="3194244"/>
                  <a:pt x="3105315" y="3194244"/>
                </a:cubicBezTo>
                <a:cubicBezTo>
                  <a:pt x="4839772" y="2545939"/>
                  <a:pt x="10892229" y="-456098"/>
                  <a:pt x="11407486" y="59159"/>
                </a:cubicBezTo>
                <a:cubicBezTo>
                  <a:pt x="11922743" y="574416"/>
                  <a:pt x="6279105" y="5620549"/>
                  <a:pt x="6196858" y="6285787"/>
                </a:cubicBezTo>
                <a:cubicBezTo>
                  <a:pt x="6114611" y="6951025"/>
                  <a:pt x="10016534" y="4488435"/>
                  <a:pt x="10914001" y="4050587"/>
                </a:cubicBezTo>
              </a:path>
            </a:pathLst>
          </a:cu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58000">
                  <a:schemeClr val="accent1">
                    <a:lumMod val="45000"/>
                    <a:lumOff val="55000"/>
                    <a:alpha val="30000"/>
                  </a:schemeClr>
                </a:gs>
                <a:gs pos="10000">
                  <a:schemeClr val="accent1">
                    <a:lumMod val="30000"/>
                    <a:lumOff val="70000"/>
                    <a:alpha val="0"/>
                  </a:schemeClr>
                </a:gs>
              </a:gsLst>
              <a:lin ang="5400000" scaled="1"/>
            </a:gra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29" name="Picture 1">
            <a:extLst>
              <a:ext uri="{FF2B5EF4-FFF2-40B4-BE49-F238E27FC236}">
                <a16:creationId xmlns:a16="http://schemas.microsoft.com/office/drawing/2014/main" id="{9318E90A-6A55-44DB-84A1-7CB4E3E6B9F7}"/>
              </a:ext>
            </a:extLst>
          </p:cNvPr>
          <p:cNvSpPr>
            <a:spLocks noGrp="1"/>
          </p:cNvSpPr>
          <p:nvPr>
            <p:ph type="pic" sz="quarter" idx="57" hasCustomPrompt="1"/>
          </p:nvPr>
        </p:nvSpPr>
        <p:spPr>
          <a:xfrm>
            <a:off x="6724649" y="749706"/>
            <a:ext cx="4824413" cy="5538035"/>
          </a:xfrm>
          <a:prstGeom prst="roundRect">
            <a:avLst>
              <a:gd name="adj" fmla="val 4851"/>
            </a:avLst>
          </a:prstGeom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286560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768">
          <p15:clr>
            <a:srgbClr val="FBAE40"/>
          </p15:clr>
        </p15:guide>
        <p15:guide id="2" pos="551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clu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>
            <a:extLst>
              <a:ext uri="{FF2B5EF4-FFF2-40B4-BE49-F238E27FC236}">
                <a16:creationId xmlns:a16="http://schemas.microsoft.com/office/drawing/2014/main" id="{43AB56C1-0678-4D4D-A0C1-BF6FB90608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2985" y="2478157"/>
            <a:ext cx="5685573" cy="836245"/>
          </a:xfrm>
        </p:spPr>
        <p:txBody>
          <a:bodyPr anchor="t">
            <a:noAutofit/>
          </a:bodyPr>
          <a:lstStyle>
            <a:lvl1pPr>
              <a:lnSpc>
                <a:spcPct val="100000"/>
              </a:lnSpc>
              <a:defRPr lang="ru-RU" sz="5400" spc="0" baseline="0" dirty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  <a:endParaRPr lang="ru-RU" dirty="0"/>
          </a:p>
        </p:txBody>
      </p:sp>
      <p:sp>
        <p:nvSpPr>
          <p:cNvPr id="8" name="Icon 1">
            <a:extLst>
              <a:ext uri="{FF2B5EF4-FFF2-40B4-BE49-F238E27FC236}">
                <a16:creationId xmlns:a16="http://schemas.microsoft.com/office/drawing/2014/main" id="{6A7334A0-2080-4E23-B7DB-1091714C4DD6}"/>
              </a:ext>
            </a:extLst>
          </p:cNvPr>
          <p:cNvSpPr/>
          <p:nvPr/>
        </p:nvSpPr>
        <p:spPr>
          <a:xfrm>
            <a:off x="984195" y="1889762"/>
            <a:ext cx="4235506" cy="4996886"/>
          </a:xfrm>
          <a:custGeom>
            <a:avLst/>
            <a:gdLst>
              <a:gd name="connsiteX0" fmla="*/ 229557 w 4267200"/>
              <a:gd name="connsiteY0" fmla="*/ 0 h 1377314"/>
              <a:gd name="connsiteX1" fmla="*/ 4037643 w 4267200"/>
              <a:gd name="connsiteY1" fmla="*/ 0 h 1377314"/>
              <a:gd name="connsiteX2" fmla="*/ 4267200 w 4267200"/>
              <a:gd name="connsiteY2" fmla="*/ 229557 h 1377314"/>
              <a:gd name="connsiteX3" fmla="*/ 4267200 w 4267200"/>
              <a:gd name="connsiteY3" fmla="*/ 1377314 h 1377314"/>
              <a:gd name="connsiteX4" fmla="*/ 4267200 w 4267200"/>
              <a:gd name="connsiteY4" fmla="*/ 1377314 h 1377314"/>
              <a:gd name="connsiteX5" fmla="*/ 0 w 4267200"/>
              <a:gd name="connsiteY5" fmla="*/ 1377314 h 1377314"/>
              <a:gd name="connsiteX6" fmla="*/ 0 w 4267200"/>
              <a:gd name="connsiteY6" fmla="*/ 1377314 h 1377314"/>
              <a:gd name="connsiteX7" fmla="*/ 0 w 4267200"/>
              <a:gd name="connsiteY7" fmla="*/ 229557 h 1377314"/>
              <a:gd name="connsiteX8" fmla="*/ 229557 w 4267200"/>
              <a:gd name="connsiteY8" fmla="*/ 0 h 1377314"/>
              <a:gd name="connsiteX0" fmla="*/ 229557 w 4267200"/>
              <a:gd name="connsiteY0" fmla="*/ 0 h 4968239"/>
              <a:gd name="connsiteX1" fmla="*/ 4037643 w 4267200"/>
              <a:gd name="connsiteY1" fmla="*/ 0 h 4968239"/>
              <a:gd name="connsiteX2" fmla="*/ 4267200 w 4267200"/>
              <a:gd name="connsiteY2" fmla="*/ 229557 h 4968239"/>
              <a:gd name="connsiteX3" fmla="*/ 4267200 w 4267200"/>
              <a:gd name="connsiteY3" fmla="*/ 1377314 h 4968239"/>
              <a:gd name="connsiteX4" fmla="*/ 4267200 w 4267200"/>
              <a:gd name="connsiteY4" fmla="*/ 4968239 h 4968239"/>
              <a:gd name="connsiteX5" fmla="*/ 0 w 4267200"/>
              <a:gd name="connsiteY5" fmla="*/ 1377314 h 4968239"/>
              <a:gd name="connsiteX6" fmla="*/ 0 w 4267200"/>
              <a:gd name="connsiteY6" fmla="*/ 1377314 h 4968239"/>
              <a:gd name="connsiteX7" fmla="*/ 0 w 4267200"/>
              <a:gd name="connsiteY7" fmla="*/ 229557 h 4968239"/>
              <a:gd name="connsiteX8" fmla="*/ 229557 w 4267200"/>
              <a:gd name="connsiteY8" fmla="*/ 0 h 4968239"/>
              <a:gd name="connsiteX0" fmla="*/ 229557 w 4267200"/>
              <a:gd name="connsiteY0" fmla="*/ 0 h 4968239"/>
              <a:gd name="connsiteX1" fmla="*/ 4037643 w 4267200"/>
              <a:gd name="connsiteY1" fmla="*/ 0 h 4968239"/>
              <a:gd name="connsiteX2" fmla="*/ 4267200 w 4267200"/>
              <a:gd name="connsiteY2" fmla="*/ 229557 h 4968239"/>
              <a:gd name="connsiteX3" fmla="*/ 4267200 w 4267200"/>
              <a:gd name="connsiteY3" fmla="*/ 1377314 h 4968239"/>
              <a:gd name="connsiteX4" fmla="*/ 4267200 w 4267200"/>
              <a:gd name="connsiteY4" fmla="*/ 4968239 h 4968239"/>
              <a:gd name="connsiteX5" fmla="*/ 0 w 4267200"/>
              <a:gd name="connsiteY5" fmla="*/ 1377314 h 4968239"/>
              <a:gd name="connsiteX6" fmla="*/ 28575 w 4267200"/>
              <a:gd name="connsiteY6" fmla="*/ 4939664 h 4968239"/>
              <a:gd name="connsiteX7" fmla="*/ 0 w 4267200"/>
              <a:gd name="connsiteY7" fmla="*/ 229557 h 4968239"/>
              <a:gd name="connsiteX8" fmla="*/ 229557 w 4267200"/>
              <a:gd name="connsiteY8" fmla="*/ 0 h 4968239"/>
              <a:gd name="connsiteX0" fmla="*/ 229557 w 4267200"/>
              <a:gd name="connsiteY0" fmla="*/ 0 h 4977764"/>
              <a:gd name="connsiteX1" fmla="*/ 4037643 w 4267200"/>
              <a:gd name="connsiteY1" fmla="*/ 0 h 4977764"/>
              <a:gd name="connsiteX2" fmla="*/ 4267200 w 4267200"/>
              <a:gd name="connsiteY2" fmla="*/ 229557 h 4977764"/>
              <a:gd name="connsiteX3" fmla="*/ 4267200 w 4267200"/>
              <a:gd name="connsiteY3" fmla="*/ 1377314 h 4977764"/>
              <a:gd name="connsiteX4" fmla="*/ 4267200 w 4267200"/>
              <a:gd name="connsiteY4" fmla="*/ 4968239 h 4977764"/>
              <a:gd name="connsiteX5" fmla="*/ 19050 w 4267200"/>
              <a:gd name="connsiteY5" fmla="*/ 4977764 h 4977764"/>
              <a:gd name="connsiteX6" fmla="*/ 28575 w 4267200"/>
              <a:gd name="connsiteY6" fmla="*/ 4939664 h 4977764"/>
              <a:gd name="connsiteX7" fmla="*/ 0 w 4267200"/>
              <a:gd name="connsiteY7" fmla="*/ 229557 h 4977764"/>
              <a:gd name="connsiteX8" fmla="*/ 229557 w 4267200"/>
              <a:gd name="connsiteY8" fmla="*/ 0 h 4977764"/>
              <a:gd name="connsiteX0" fmla="*/ 229773 w 4267416"/>
              <a:gd name="connsiteY0" fmla="*/ 0 h 5006467"/>
              <a:gd name="connsiteX1" fmla="*/ 4037859 w 4267416"/>
              <a:gd name="connsiteY1" fmla="*/ 0 h 5006467"/>
              <a:gd name="connsiteX2" fmla="*/ 4267416 w 4267416"/>
              <a:gd name="connsiteY2" fmla="*/ 229557 h 5006467"/>
              <a:gd name="connsiteX3" fmla="*/ 4267416 w 4267416"/>
              <a:gd name="connsiteY3" fmla="*/ 1377314 h 5006467"/>
              <a:gd name="connsiteX4" fmla="*/ 4267416 w 4267416"/>
              <a:gd name="connsiteY4" fmla="*/ 4968239 h 5006467"/>
              <a:gd name="connsiteX5" fmla="*/ 19266 w 4267416"/>
              <a:gd name="connsiteY5" fmla="*/ 4977764 h 5006467"/>
              <a:gd name="connsiteX6" fmla="*/ 0 w 4267416"/>
              <a:gd name="connsiteY6" fmla="*/ 5006467 h 5006467"/>
              <a:gd name="connsiteX7" fmla="*/ 216 w 4267416"/>
              <a:gd name="connsiteY7" fmla="*/ 229557 h 5006467"/>
              <a:gd name="connsiteX8" fmla="*/ 229773 w 4267416"/>
              <a:gd name="connsiteY8" fmla="*/ 0 h 500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67416" h="5006467">
                <a:moveTo>
                  <a:pt x="229773" y="0"/>
                </a:moveTo>
                <a:lnTo>
                  <a:pt x="4037859" y="0"/>
                </a:lnTo>
                <a:cubicBezTo>
                  <a:pt x="4164640" y="0"/>
                  <a:pt x="4267416" y="102776"/>
                  <a:pt x="4267416" y="229557"/>
                </a:cubicBezTo>
                <a:lnTo>
                  <a:pt x="4267416" y="1377314"/>
                </a:lnTo>
                <a:lnTo>
                  <a:pt x="4267416" y="4968239"/>
                </a:lnTo>
                <a:lnTo>
                  <a:pt x="19266" y="4977764"/>
                </a:lnTo>
                <a:lnTo>
                  <a:pt x="0" y="5006467"/>
                </a:lnTo>
                <a:lnTo>
                  <a:pt x="216" y="229557"/>
                </a:lnTo>
                <a:cubicBezTo>
                  <a:pt x="216" y="102776"/>
                  <a:pt x="102992" y="0"/>
                  <a:pt x="229773" y="0"/>
                </a:cubicBez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15" name="Icon 2">
            <a:extLst>
              <a:ext uri="{FF2B5EF4-FFF2-40B4-BE49-F238E27FC236}">
                <a16:creationId xmlns:a16="http://schemas.microsoft.com/office/drawing/2014/main" id="{6A253600-823E-455B-8497-6C224D6A6184}"/>
              </a:ext>
            </a:extLst>
          </p:cNvPr>
          <p:cNvSpPr>
            <a:spLocks/>
          </p:cNvSpPr>
          <p:nvPr/>
        </p:nvSpPr>
        <p:spPr>
          <a:xfrm>
            <a:off x="1840118" y="755650"/>
            <a:ext cx="10324192" cy="5981700"/>
          </a:xfrm>
          <a:custGeom>
            <a:avLst/>
            <a:gdLst>
              <a:gd name="connsiteX0" fmla="*/ 812058 w 11440729"/>
              <a:gd name="connsiteY0" fmla="*/ 2424987 h 6399091"/>
              <a:gd name="connsiteX1" fmla="*/ 86344 w 11440729"/>
              <a:gd name="connsiteY1" fmla="*/ 3382930 h 6399091"/>
              <a:gd name="connsiteX2" fmla="*/ 115372 w 11440729"/>
              <a:gd name="connsiteY2" fmla="*/ 4021559 h 6399091"/>
              <a:gd name="connsiteX3" fmla="*/ 1000744 w 11440729"/>
              <a:gd name="connsiteY3" fmla="*/ 3948987 h 6399091"/>
              <a:gd name="connsiteX4" fmla="*/ 3105315 w 11440729"/>
              <a:gd name="connsiteY4" fmla="*/ 3194244 h 6399091"/>
              <a:gd name="connsiteX5" fmla="*/ 11407486 w 11440729"/>
              <a:gd name="connsiteY5" fmla="*/ 59159 h 6399091"/>
              <a:gd name="connsiteX6" fmla="*/ 6196858 w 11440729"/>
              <a:gd name="connsiteY6" fmla="*/ 6285787 h 6399091"/>
              <a:gd name="connsiteX7" fmla="*/ 10914001 w 11440729"/>
              <a:gd name="connsiteY7" fmla="*/ 4050587 h 639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440729" h="6399091">
                <a:moveTo>
                  <a:pt x="812058" y="2424987"/>
                </a:moveTo>
                <a:cubicBezTo>
                  <a:pt x="507258" y="2770911"/>
                  <a:pt x="202458" y="3116835"/>
                  <a:pt x="86344" y="3382930"/>
                </a:cubicBezTo>
                <a:cubicBezTo>
                  <a:pt x="-29770" y="3649025"/>
                  <a:pt x="-37028" y="3927216"/>
                  <a:pt x="115372" y="4021559"/>
                </a:cubicBezTo>
                <a:cubicBezTo>
                  <a:pt x="267772" y="4115902"/>
                  <a:pt x="502420" y="4086873"/>
                  <a:pt x="1000744" y="3948987"/>
                </a:cubicBezTo>
                <a:cubicBezTo>
                  <a:pt x="1499068" y="3811101"/>
                  <a:pt x="3105315" y="3194244"/>
                  <a:pt x="3105315" y="3194244"/>
                </a:cubicBezTo>
                <a:cubicBezTo>
                  <a:pt x="4839772" y="2545939"/>
                  <a:pt x="10892229" y="-456098"/>
                  <a:pt x="11407486" y="59159"/>
                </a:cubicBezTo>
                <a:cubicBezTo>
                  <a:pt x="11922743" y="574416"/>
                  <a:pt x="6279105" y="5620549"/>
                  <a:pt x="6196858" y="6285787"/>
                </a:cubicBezTo>
                <a:cubicBezTo>
                  <a:pt x="6114611" y="6951025"/>
                  <a:pt x="10016534" y="4488435"/>
                  <a:pt x="10914001" y="4050587"/>
                </a:cubicBezTo>
              </a:path>
            </a:pathLst>
          </a:cu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58000">
                  <a:schemeClr val="accent1">
                    <a:lumMod val="45000"/>
                    <a:lumOff val="55000"/>
                    <a:alpha val="0"/>
                  </a:schemeClr>
                </a:gs>
                <a:gs pos="31000">
                  <a:schemeClr val="accent1">
                    <a:lumMod val="30000"/>
                    <a:lumOff val="70000"/>
                    <a:alpha val="0"/>
                  </a:schemeClr>
                </a:gs>
              </a:gsLst>
              <a:lin ang="5400000" scaled="1"/>
            </a:gra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16" name="Icon 3">
            <a:extLst>
              <a:ext uri="{FF2B5EF4-FFF2-40B4-BE49-F238E27FC236}">
                <a16:creationId xmlns:a16="http://schemas.microsoft.com/office/drawing/2014/main" id="{CFC191D5-1381-4520-AAE2-3BF7342EEE54}"/>
              </a:ext>
            </a:extLst>
          </p:cNvPr>
          <p:cNvSpPr>
            <a:spLocks/>
          </p:cNvSpPr>
          <p:nvPr/>
        </p:nvSpPr>
        <p:spPr>
          <a:xfrm>
            <a:off x="809830" y="843596"/>
            <a:ext cx="10029620" cy="5981700"/>
          </a:xfrm>
          <a:custGeom>
            <a:avLst/>
            <a:gdLst>
              <a:gd name="connsiteX0" fmla="*/ 3506318 w 11213404"/>
              <a:gd name="connsiteY0" fmla="*/ 753613 h 6496020"/>
              <a:gd name="connsiteX1" fmla="*/ 487347 w 11213404"/>
              <a:gd name="connsiteY1" fmla="*/ 2829156 h 6496020"/>
              <a:gd name="connsiteX2" fmla="*/ 908261 w 11213404"/>
              <a:gd name="connsiteY2" fmla="*/ 3569384 h 6496020"/>
              <a:gd name="connsiteX3" fmla="*/ 9036261 w 11213404"/>
              <a:gd name="connsiteY3" fmla="*/ 144013 h 6496020"/>
              <a:gd name="connsiteX4" fmla="*/ 9341061 w 11213404"/>
              <a:gd name="connsiteY4" fmla="*/ 1145498 h 6496020"/>
              <a:gd name="connsiteX5" fmla="*/ 4609404 w 11213404"/>
              <a:gd name="connsiteY5" fmla="*/ 5688470 h 6496020"/>
              <a:gd name="connsiteX6" fmla="*/ 5320604 w 11213404"/>
              <a:gd name="connsiteY6" fmla="*/ 6312584 h 6496020"/>
              <a:gd name="connsiteX7" fmla="*/ 11213404 w 11213404"/>
              <a:gd name="connsiteY7" fmla="*/ 3612927 h 6496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213404" h="6496020">
                <a:moveTo>
                  <a:pt x="3506318" y="753613"/>
                </a:moveTo>
                <a:cubicBezTo>
                  <a:pt x="2213337" y="1556737"/>
                  <a:pt x="920357" y="2359861"/>
                  <a:pt x="487347" y="2829156"/>
                </a:cubicBezTo>
                <a:cubicBezTo>
                  <a:pt x="54337" y="3298451"/>
                  <a:pt x="-516558" y="4016908"/>
                  <a:pt x="908261" y="3569384"/>
                </a:cubicBezTo>
                <a:cubicBezTo>
                  <a:pt x="2333080" y="3121860"/>
                  <a:pt x="7630794" y="547994"/>
                  <a:pt x="9036261" y="144013"/>
                </a:cubicBezTo>
                <a:cubicBezTo>
                  <a:pt x="10441728" y="-259968"/>
                  <a:pt x="10078870" y="221422"/>
                  <a:pt x="9341061" y="1145498"/>
                </a:cubicBezTo>
                <a:cubicBezTo>
                  <a:pt x="8603252" y="2069574"/>
                  <a:pt x="5279480" y="4827289"/>
                  <a:pt x="4609404" y="5688470"/>
                </a:cubicBezTo>
                <a:cubicBezTo>
                  <a:pt x="3939328" y="6549651"/>
                  <a:pt x="4219937" y="6658508"/>
                  <a:pt x="5320604" y="6312584"/>
                </a:cubicBezTo>
                <a:cubicBezTo>
                  <a:pt x="6421271" y="5966660"/>
                  <a:pt x="10139347" y="4263651"/>
                  <a:pt x="11213404" y="3612927"/>
                </a:cubicBezTo>
              </a:path>
            </a:pathLst>
          </a:custGeom>
          <a:noFill/>
          <a:ln>
            <a:solidFill>
              <a:srgbClr val="AFCBD9">
                <a:alpha val="1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22" name="Circle 1">
            <a:extLst>
              <a:ext uri="{FF2B5EF4-FFF2-40B4-BE49-F238E27FC236}">
                <a16:creationId xmlns:a16="http://schemas.microsoft.com/office/drawing/2014/main" id="{751B371F-FE43-4053-9CE4-FCCCFA8F6DF5}"/>
              </a:ext>
            </a:extLst>
          </p:cNvPr>
          <p:cNvSpPr/>
          <p:nvPr/>
        </p:nvSpPr>
        <p:spPr>
          <a:xfrm>
            <a:off x="6470989" y="187824"/>
            <a:ext cx="189358" cy="180340"/>
          </a:xfrm>
          <a:prstGeom prst="ellipse">
            <a:avLst/>
          </a:prstGeom>
          <a:solidFill>
            <a:srgbClr val="F0DAFC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25" name="Circle 2">
            <a:extLst>
              <a:ext uri="{FF2B5EF4-FFF2-40B4-BE49-F238E27FC236}">
                <a16:creationId xmlns:a16="http://schemas.microsoft.com/office/drawing/2014/main" id="{C9E8344D-CC7C-409B-A450-9E468DAF72F8}"/>
              </a:ext>
            </a:extLst>
          </p:cNvPr>
          <p:cNvSpPr>
            <a:spLocks noChangeAspect="1"/>
          </p:cNvSpPr>
          <p:nvPr/>
        </p:nvSpPr>
        <p:spPr>
          <a:xfrm>
            <a:off x="5651829" y="397704"/>
            <a:ext cx="540000" cy="540000"/>
          </a:xfrm>
          <a:prstGeom prst="ellipse">
            <a:avLst/>
          </a:prstGeom>
          <a:solidFill>
            <a:srgbClr val="F0DAFC">
              <a:alpha val="30000"/>
            </a:srgbClr>
          </a:solidFill>
          <a:ln>
            <a:noFill/>
          </a:ln>
          <a:effectLst>
            <a:outerShdw sx="1000" sy="1000" algn="ctr" rotWithShape="0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6" name="Text 1">
            <a:extLst>
              <a:ext uri="{FF2B5EF4-FFF2-40B4-BE49-F238E27FC236}">
                <a16:creationId xmlns:a16="http://schemas.microsoft.com/office/drawing/2014/main" id="{475588C0-B0DF-424F-8698-5DE82B03C10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1421" y="3986802"/>
            <a:ext cx="5428908" cy="1480548"/>
          </a:xfrm>
        </p:spPr>
        <p:txBody>
          <a:bodyPr>
            <a:noAutofit/>
          </a:bodyPr>
          <a:lstStyle>
            <a:lvl1pPr>
              <a:lnSpc>
                <a:spcPts val="2300"/>
              </a:lnSpc>
              <a:defRPr sz="1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>
                <a:effectLst/>
              </a:rPr>
              <a:t>Click to add text</a:t>
            </a:r>
            <a:endParaRPr lang="ru-RU" dirty="0"/>
          </a:p>
        </p:txBody>
      </p:sp>
      <p:sp>
        <p:nvSpPr>
          <p:cNvPr id="9" name="Picture 1">
            <a:extLst>
              <a:ext uri="{FF2B5EF4-FFF2-40B4-BE49-F238E27FC236}">
                <a16:creationId xmlns:a16="http://schemas.microsoft.com/office/drawing/2014/main" id="{AAAA649E-ED0B-4889-8DA8-7F3379D34EDE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84839" y="566928"/>
            <a:ext cx="4863391" cy="5724144"/>
          </a:xfrm>
          <a:prstGeom prst="roundRect">
            <a:avLst>
              <a:gd name="adj" fmla="val 4377"/>
            </a:avLst>
          </a:prstGeom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  <a:endParaRPr lang="ru-RU"/>
          </a:p>
        </p:txBody>
      </p:sp>
      <p:sp>
        <p:nvSpPr>
          <p:cNvPr id="11" name="Circle 3">
            <a:extLst>
              <a:ext uri="{FF2B5EF4-FFF2-40B4-BE49-F238E27FC236}">
                <a16:creationId xmlns:a16="http://schemas.microsoft.com/office/drawing/2014/main" id="{6C6420D7-18E2-4D7B-B6E2-4CF738F413EA}"/>
              </a:ext>
            </a:extLst>
          </p:cNvPr>
          <p:cNvSpPr/>
          <p:nvPr/>
        </p:nvSpPr>
        <p:spPr>
          <a:xfrm>
            <a:off x="11492006" y="5069210"/>
            <a:ext cx="287171" cy="287171"/>
          </a:xfrm>
          <a:prstGeom prst="ellipse">
            <a:avLst/>
          </a:prstGeom>
          <a:solidFill>
            <a:srgbClr val="CDECD7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12" name="Circle 4">
            <a:extLst>
              <a:ext uri="{FF2B5EF4-FFF2-40B4-BE49-F238E27FC236}">
                <a16:creationId xmlns:a16="http://schemas.microsoft.com/office/drawing/2014/main" id="{D00D3A7E-E242-4E31-8613-1F8885CD7CBF}"/>
              </a:ext>
            </a:extLst>
          </p:cNvPr>
          <p:cNvSpPr/>
          <p:nvPr/>
        </p:nvSpPr>
        <p:spPr>
          <a:xfrm>
            <a:off x="11492006" y="5567519"/>
            <a:ext cx="125412" cy="125412"/>
          </a:xfrm>
          <a:prstGeom prst="ellipse">
            <a:avLst/>
          </a:prstGeom>
          <a:solidFill>
            <a:srgbClr val="CDECD7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96182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768">
          <p15:clr>
            <a:srgbClr val="FBAE40"/>
          </p15:clr>
        </p15:guide>
        <p15:guide id="2" pos="551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762D9-8118-E770-C052-839A47A555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EFA445-5819-6F28-B87B-4D0567C8CF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933DB7-8308-37AD-FED4-8C9023476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1B2B-660D-4068-8302-C5CEB574DB44}" type="datetimeFigureOut">
              <a:rPr lang="en-NG" smtClean="0"/>
              <a:t>12/06/2024</a:t>
            </a:fld>
            <a:endParaRPr lang="en-N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85F6FD-E09A-BA3C-B1CA-C44256DDD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4C00C1-BDEC-05CF-573C-3CB3BB478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0A1E-2B13-4D59-944A-6CA84FA88A70}" type="slidenum">
              <a:rPr lang="en-NG" smtClean="0"/>
              <a:t>‹#›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104419698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E16F7-AE9F-9835-A89C-7339A35FF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5C028-1755-B7A5-EC30-4B202AC97E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3B2DCD-E67A-7F04-E73E-004213A72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1B2B-660D-4068-8302-C5CEB574DB44}" type="datetimeFigureOut">
              <a:rPr lang="en-NG" smtClean="0"/>
              <a:t>12/06/2024</a:t>
            </a:fld>
            <a:endParaRPr lang="en-N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A57550-1E67-660D-C571-129BE14CB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644ABC-8FB2-4B14-9DC1-7A7E1F495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0A1E-2B13-4D59-944A-6CA84FA88A70}" type="slidenum">
              <a:rPr lang="en-NG" smtClean="0"/>
              <a:t>‹#›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38729682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59A69-FFE0-3937-7CC8-74908AC6E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647296-3300-9965-6E1F-5831744CE9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0B1889-4416-6871-AEB7-AC7C9E2F3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1B2B-660D-4068-8302-C5CEB574DB44}" type="datetimeFigureOut">
              <a:rPr lang="en-NG" smtClean="0"/>
              <a:t>12/06/2024</a:t>
            </a:fld>
            <a:endParaRPr lang="en-N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438D26-10D7-D4D8-DD0B-5B67996AE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B1B6F7-D39E-4ECE-4CBD-5ABD41ED8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0A1E-2B13-4D59-944A-6CA84FA88A70}" type="slidenum">
              <a:rPr lang="en-NG" smtClean="0"/>
              <a:t>‹#›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66797942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75955-EAFB-A1B4-A5FB-8BBB364E8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BF83BE-74A6-DEB9-91AB-24F7E10CAB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A425CC-5E87-C9D4-CDBD-E3E1DCD34A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987E3E-EBAE-1B57-0C70-A930FD4EE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1B2B-660D-4068-8302-C5CEB574DB44}" type="datetimeFigureOut">
              <a:rPr lang="en-NG" smtClean="0"/>
              <a:t>12/06/2024</a:t>
            </a:fld>
            <a:endParaRPr lang="en-N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370FFA-DC06-DE3B-1D7E-0D34093A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F24F67-6366-BA74-41FC-8869F2147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0A1E-2B13-4D59-944A-6CA84FA88A70}" type="slidenum">
              <a:rPr lang="en-NG" smtClean="0"/>
              <a:t>‹#›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313019575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44D00-BCDD-EA72-22D3-C0B5AEDF1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30E0F1-A747-AE22-6F80-04395E7FFF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9E9748-5D5E-BCDD-6947-F1BA910727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733792-4E78-3C84-CEE1-AE7D6D19D5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04445A-F9E8-CC3B-B29B-DAB529CC5C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7D3EFE-1F5F-6051-4768-5FB702973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1B2B-660D-4068-8302-C5CEB574DB44}" type="datetimeFigureOut">
              <a:rPr lang="en-NG" smtClean="0"/>
              <a:t>12/06/2024</a:t>
            </a:fld>
            <a:endParaRPr lang="en-N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196170-F10C-B988-9972-6D171075D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DDC702-1937-A31A-E9E5-976171BFD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0A1E-2B13-4D59-944A-6CA84FA88A70}" type="slidenum">
              <a:rPr lang="en-NG" smtClean="0"/>
              <a:t>‹#›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16803755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4CA7F-572B-9D33-3C27-5E2E19050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397195-D88A-AD6D-A6CE-27FC75D7A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1B2B-660D-4068-8302-C5CEB574DB44}" type="datetimeFigureOut">
              <a:rPr lang="en-NG" smtClean="0"/>
              <a:t>12/06/2024</a:t>
            </a:fld>
            <a:endParaRPr lang="en-N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4A39D1-7332-022C-305B-2A9FEF91B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D6B63C-6239-6CEB-3005-C049A7F7A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0A1E-2B13-4D59-944A-6CA84FA88A70}" type="slidenum">
              <a:rPr lang="en-NG" smtClean="0"/>
              <a:t>‹#›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1121090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Critical Thinking | Problem Solving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B7CFF-9D0F-4207-96F3-BAF0164D1E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867238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498312-136F-F982-5D80-313345AF6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1B2B-660D-4068-8302-C5CEB574DB44}" type="datetimeFigureOut">
              <a:rPr lang="en-NG" smtClean="0"/>
              <a:t>12/06/2024</a:t>
            </a:fld>
            <a:endParaRPr lang="en-N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F5EE91-E083-5801-4443-26A56AC14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D514E6-2F8C-2688-CF61-23F0D03A9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0A1E-2B13-4D59-944A-6CA84FA88A70}" type="slidenum">
              <a:rPr lang="en-NG" smtClean="0"/>
              <a:t>‹#›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249975359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DEC30-7BB3-C97E-60C9-A8095464F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0A802-26A0-944E-21F6-BAD9FAD46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6BDDA0-A9D5-DA91-12A8-CE26737290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535601-7522-0A7C-6EAA-7F271312C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1B2B-660D-4068-8302-C5CEB574DB44}" type="datetimeFigureOut">
              <a:rPr lang="en-NG" smtClean="0"/>
              <a:t>12/06/2024</a:t>
            </a:fld>
            <a:endParaRPr lang="en-N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61D625-D678-B661-D700-CEB728D77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EED9E5-B823-5F37-0463-F67B9575B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0A1E-2B13-4D59-944A-6CA84FA88A70}" type="slidenum">
              <a:rPr lang="en-NG" smtClean="0"/>
              <a:t>‹#›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51119427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F0865-4525-BEEA-E040-02AA81561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0C6AB6-2BF8-0AB3-A708-BD195862C5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2C0991-4218-2C37-C544-3800168200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0F6EB-A173-EA99-46B5-88467C33F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1B2B-660D-4068-8302-C5CEB574DB44}" type="datetimeFigureOut">
              <a:rPr lang="en-NG" smtClean="0"/>
              <a:t>12/06/2024</a:t>
            </a:fld>
            <a:endParaRPr lang="en-N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64F65A-9E3C-0937-A879-BF6B446E5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D5895A-EABA-09DA-3D8F-C6EBAEF10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0A1E-2B13-4D59-944A-6CA84FA88A70}" type="slidenum">
              <a:rPr lang="en-NG" smtClean="0"/>
              <a:t>‹#›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198162921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B1147-DBC4-9614-400C-AAC48E907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B139AA-20C7-E1EB-0C6D-CD1E78B8E6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84616F-A9CA-9901-F4F8-3E3E2DEAD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1B2B-660D-4068-8302-C5CEB574DB44}" type="datetimeFigureOut">
              <a:rPr lang="en-NG" smtClean="0"/>
              <a:t>12/06/2024</a:t>
            </a:fld>
            <a:endParaRPr lang="en-N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1F4668-1BC7-C7C1-6F81-5C15941F5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461A5B-900A-CC2A-A288-B24C34E04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0A1E-2B13-4D59-944A-6CA84FA88A70}" type="slidenum">
              <a:rPr lang="en-NG" smtClean="0"/>
              <a:t>‹#›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58298110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D7C374-6126-DB4D-2DF8-7C0AF543D5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FE8B01-7826-FF0E-9D22-4AA4F7EB34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D55CA7-3C49-D3ED-0745-37CEBE444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1B2B-660D-4068-8302-C5CEB574DB44}" type="datetimeFigureOut">
              <a:rPr lang="en-NG" smtClean="0"/>
              <a:t>12/06/2024</a:t>
            </a:fld>
            <a:endParaRPr lang="en-N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2BEBF7-3796-2FCA-DC01-9271DA77D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D93948-E73F-A029-A190-136D94312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0A1E-2B13-4D59-944A-6CA84FA88A70}" type="slidenum">
              <a:rPr lang="en-NG" smtClean="0"/>
              <a:t>‹#›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1633392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Critical Thinking | Problem Solving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B7CFF-9D0F-4207-96F3-BAF0164D1E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5085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Critical Thinking | Problem Solving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B7CFF-9D0F-4207-96F3-BAF0164D1E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1550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Critical Thinking | Problem Solving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B7CFF-9D0F-4207-96F3-BAF0164D1E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36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Critical Thinking | Problem Solving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B7CFF-9D0F-4207-96F3-BAF0164D1E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7183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18" Type="http://schemas.openxmlformats.org/officeDocument/2006/relationships/slideLayout" Target="../slideLayouts/slideLayout31.xml"/><Relationship Id="rId26" Type="http://schemas.openxmlformats.org/officeDocument/2006/relationships/slideLayout" Target="../slideLayouts/slideLayout39.xml"/><Relationship Id="rId3" Type="http://schemas.openxmlformats.org/officeDocument/2006/relationships/slideLayout" Target="../slideLayouts/slideLayout16.xml"/><Relationship Id="rId21" Type="http://schemas.openxmlformats.org/officeDocument/2006/relationships/slideLayout" Target="../slideLayouts/slideLayout34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slideLayout" Target="../slideLayouts/slideLayout30.xml"/><Relationship Id="rId25" Type="http://schemas.openxmlformats.org/officeDocument/2006/relationships/slideLayout" Target="../slideLayouts/slideLayout38.xml"/><Relationship Id="rId2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29.xml"/><Relationship Id="rId20" Type="http://schemas.openxmlformats.org/officeDocument/2006/relationships/slideLayout" Target="../slideLayouts/slideLayout33.xml"/><Relationship Id="rId29" Type="http://schemas.openxmlformats.org/officeDocument/2006/relationships/slideLayout" Target="../slideLayouts/slideLayout42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24" Type="http://schemas.openxmlformats.org/officeDocument/2006/relationships/slideLayout" Target="../slideLayouts/slideLayout37.xml"/><Relationship Id="rId32" Type="http://schemas.openxmlformats.org/officeDocument/2006/relationships/tags" Target="../tags/tag2.xml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23" Type="http://schemas.openxmlformats.org/officeDocument/2006/relationships/slideLayout" Target="../slideLayouts/slideLayout36.xml"/><Relationship Id="rId28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23.xml"/><Relationship Id="rId19" Type="http://schemas.openxmlformats.org/officeDocument/2006/relationships/slideLayout" Target="../slideLayouts/slideLayout32.xml"/><Relationship Id="rId31" Type="http://schemas.openxmlformats.org/officeDocument/2006/relationships/theme" Target="../theme/theme2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Relationship Id="rId22" Type="http://schemas.openxmlformats.org/officeDocument/2006/relationships/slideLayout" Target="../slideLayouts/slideLayout35.xml"/><Relationship Id="rId27" Type="http://schemas.openxmlformats.org/officeDocument/2006/relationships/slideLayout" Target="../slideLayouts/slideLayout40.xml"/><Relationship Id="rId30" Type="http://schemas.openxmlformats.org/officeDocument/2006/relationships/slideLayout" Target="../slideLayouts/slideLayout4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1.xml"/><Relationship Id="rId3" Type="http://schemas.openxmlformats.org/officeDocument/2006/relationships/slideLayout" Target="../slideLayouts/slideLayout46.xml"/><Relationship Id="rId7" Type="http://schemas.openxmlformats.org/officeDocument/2006/relationships/slideLayout" Target="../slideLayouts/slideLayout5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11" Type="http://schemas.openxmlformats.org/officeDocument/2006/relationships/slideLayout" Target="../slideLayouts/slideLayout54.xml"/><Relationship Id="rId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53.xml"/><Relationship Id="rId4" Type="http://schemas.openxmlformats.org/officeDocument/2006/relationships/slideLayout" Target="../slideLayouts/slideLayout47.xml"/><Relationship Id="rId9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Critical Thinking | Problem Solving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B7CFF-9D0F-4207-96F3-BAF0164D1E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723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716" r:id="rId1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5000">
              <a:srgbClr val="F7FBFE">
                <a:alpha val="73000"/>
              </a:srgbClr>
            </a:gs>
            <a:gs pos="37000">
              <a:schemeClr val="bg1"/>
            </a:gs>
            <a:gs pos="98000">
              <a:srgbClr val="EEF6FD">
                <a:alpha val="55000"/>
              </a:srgbClr>
            </a:gs>
          </a:gsLst>
          <a:lin ang="1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73E7688E-5AD4-440B-AD7A-FCF131218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add title</a:t>
            </a:r>
            <a:endParaRPr lang="ru-RU" dirty="0"/>
          </a:p>
        </p:txBody>
      </p:sp>
      <p:sp>
        <p:nvSpPr>
          <p:cNvPr id="3" name="Text 1">
            <a:extLst>
              <a:ext uri="{FF2B5EF4-FFF2-40B4-BE49-F238E27FC236}">
                <a16:creationId xmlns:a16="http://schemas.microsoft.com/office/drawing/2014/main" id="{13FE13C4-B8D0-45B5-AD0B-6D3318FAB3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to add text</a:t>
            </a:r>
            <a:endParaRPr lang="ru-RU" dirty="0"/>
          </a:p>
        </p:txBody>
      </p:sp>
    </p:spTree>
    <p:custDataLst>
      <p:tags r:id="rId32"/>
    </p:custDataLst>
    <p:extLst>
      <p:ext uri="{BB962C8B-B14F-4D97-AF65-F5344CB8AC3E}">
        <p14:creationId xmlns:p14="http://schemas.microsoft.com/office/powerpoint/2010/main" val="3792455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  <p:sldLayoutId id="2147483697" r:id="rId24"/>
    <p:sldLayoutId id="2147483698" r:id="rId25"/>
    <p:sldLayoutId id="2147483699" r:id="rId26"/>
    <p:sldLayoutId id="2147483700" r:id="rId27"/>
    <p:sldLayoutId id="2147483701" r:id="rId28"/>
    <p:sldLayoutId id="2147483702" r:id="rId29"/>
    <p:sldLayoutId id="2147483703" r:id="rId30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5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ts val="2000"/>
        </a:lnSpc>
        <a:spcBef>
          <a:spcPts val="1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1600" kern="1200" spc="-20" baseline="0">
          <a:solidFill>
            <a:schemeClr val="tx1"/>
          </a:solidFill>
          <a:latin typeface="+mn-lt"/>
          <a:ea typeface="Roboto" panose="02000000000000000000" pitchFamily="2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376E1D-D679-7563-3B66-21BA89733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CBF9ED-15AE-ED94-B48D-1A5751B783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50899-E368-5CD8-00FD-317ECCD9AE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41B2B-660D-4068-8302-C5CEB574DB44}" type="datetimeFigureOut">
              <a:rPr lang="en-NG" smtClean="0"/>
              <a:t>12/06/2024</a:t>
            </a:fld>
            <a:endParaRPr lang="en-N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F6B826-ACBF-5410-808B-712C961D18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8600D-2DD8-7197-ACF9-CE3C9FD578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90A1E-2B13-4D59-944A-6CA84FA88A70}" type="slidenum">
              <a:rPr lang="en-NG" smtClean="0"/>
              <a:t>‹#›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2213594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33.xml"/><Relationship Id="rId5" Type="http://schemas.openxmlformats.org/officeDocument/2006/relationships/hyperlink" Target="http://www.kryptr.co/" TargetMode="Externa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4.xml"/><Relationship Id="rId5" Type="http://schemas.openxmlformats.org/officeDocument/2006/relationships/hyperlink" Target="http://www.kryptr.co/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">
            <a:extLst>
              <a:ext uri="{FF2B5EF4-FFF2-40B4-BE49-F238E27FC236}">
                <a16:creationId xmlns:a16="http://schemas.microsoft.com/office/drawing/2014/main" id="{6AB01CA6-DC71-4698-BB06-8B8C9DDA7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399" y="4316889"/>
            <a:ext cx="9152247" cy="106982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8080"/>
                </a:solidFill>
              </a:rPr>
              <a:t>Critical Thinking | Analytical  Thinking | Problem Solving</a:t>
            </a:r>
            <a:br>
              <a:rPr lang="en-US" sz="1400" dirty="0">
                <a:solidFill>
                  <a:srgbClr val="008080"/>
                </a:solidFill>
              </a:rPr>
            </a:br>
            <a:br>
              <a:rPr lang="en-US" sz="1400" dirty="0">
                <a:solidFill>
                  <a:srgbClr val="008080"/>
                </a:solidFill>
              </a:rPr>
            </a:br>
            <a:r>
              <a:rPr lang="en-US" sz="1800" dirty="0">
                <a:solidFill>
                  <a:srgbClr val="C00000"/>
                </a:solidFill>
              </a:rPr>
              <a:t>Emmanuel Tarfa </a:t>
            </a:r>
            <a:endParaRPr lang="ru-RU" sz="1800" dirty="0">
              <a:solidFill>
                <a:srgbClr val="00808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A18E69-1307-4379-A25B-0EEF55C9D6C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87399" y="2220785"/>
            <a:ext cx="10846194" cy="154897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600" b="1" dirty="0">
                <a:solidFill>
                  <a:srgbClr val="002060"/>
                </a:solidFill>
              </a:rPr>
              <a:t>A strategic thinking framework for 2025</a:t>
            </a:r>
          </a:p>
          <a:p>
            <a:pPr>
              <a:lnSpc>
                <a:spcPct val="100000"/>
              </a:lnSpc>
            </a:pPr>
            <a:r>
              <a:rPr lang="en-US" sz="3200" b="1" i="1" dirty="0">
                <a:solidFill>
                  <a:srgbClr val="002060"/>
                </a:solidFill>
              </a:rPr>
              <a:t>E.T’s 3-cube model 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737B02F-659D-4184-ADA5-9CC7DEA7A54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11597"/>
          <a:stretch/>
        </p:blipFill>
        <p:spPr>
          <a:xfrm>
            <a:off x="10517666" y="5101267"/>
            <a:ext cx="1103227" cy="130510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D8D8D5E-6507-4528-9220-232E39CD470F}"/>
              </a:ext>
            </a:extLst>
          </p:cNvPr>
          <p:cNvSpPr txBox="1"/>
          <p:nvPr/>
        </p:nvSpPr>
        <p:spPr>
          <a:xfrm>
            <a:off x="7269119" y="6259877"/>
            <a:ext cx="48590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Roboto" panose="02000000000000000000" pitchFamily="2" charset="0"/>
                <a:ea typeface="Roboto" panose="02000000000000000000" pitchFamily="2" charset="0"/>
                <a:hlinkClick r:id="rId5"/>
              </a:rPr>
              <a:t>www.kryptr.co</a:t>
            </a:r>
            <a:r>
              <a:rPr lang="en-US" sz="1200" b="1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</a:p>
          <a:p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</a:rPr>
              <a:t>Helping young professionals start and build successful careers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97419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7918" y="252049"/>
            <a:ext cx="113145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KEY TAKEAWAYS WHEN FOR PLANNING FOR 2025</a:t>
            </a:r>
          </a:p>
        </p:txBody>
      </p:sp>
      <p:sp>
        <p:nvSpPr>
          <p:cNvPr id="24" name="Slide Number Placeholder 4">
            <a:extLst>
              <a:ext uri="{FF2B5EF4-FFF2-40B4-BE49-F238E27FC236}">
                <a16:creationId xmlns:a16="http://schemas.microsoft.com/office/drawing/2014/main" id="{84D259B0-D39F-4133-A6C9-E80984C86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7590" y="6468836"/>
            <a:ext cx="536144" cy="280676"/>
          </a:xfrm>
          <a:solidFill>
            <a:srgbClr val="C00000"/>
          </a:solidFill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2B7CFF-9D0F-4207-96F3-BAF0164D1EEA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4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n-cs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67CD618-146D-4965-8A0E-4DE81E6AEA0B}"/>
              </a:ext>
            </a:extLst>
          </p:cNvPr>
          <p:cNvSpPr txBox="1"/>
          <p:nvPr/>
        </p:nvSpPr>
        <p:spPr>
          <a:xfrm>
            <a:off x="464102" y="982155"/>
            <a:ext cx="1131459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GB" sz="2400" dirty="0">
                <a:solidFill>
                  <a:prstClr val="black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The central goal for the year should be SMART and derived strategically.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GB" sz="2400" dirty="0">
              <a:solidFill>
                <a:prstClr val="black"/>
              </a:solidFill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GB" sz="2400" dirty="0">
                <a:solidFill>
                  <a:prstClr val="black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Keep objectives and initiatives few to drive focus and intensity of team efforts and for managing limited resources.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GB" sz="2400" dirty="0">
              <a:solidFill>
                <a:prstClr val="black"/>
              </a:solidFill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GB" sz="2400" dirty="0">
                <a:solidFill>
                  <a:prstClr val="black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Let the teams’ OKRs be strategically organised along the objectives for the year.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GB" sz="2400" dirty="0">
              <a:solidFill>
                <a:prstClr val="black"/>
              </a:solidFill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GB" sz="2400" dirty="0">
                <a:solidFill>
                  <a:prstClr val="black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Train teams to prioritise results and not activities. E.g. the goal should be money in the bank and not fancy proposals. 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GB" sz="2400" dirty="0">
              <a:solidFill>
                <a:prstClr val="black"/>
              </a:solidFill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GB" sz="2400" dirty="0">
                <a:solidFill>
                  <a:prstClr val="black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If one initiative is prioritised weekly, the firm can achieve 52 initiatives in a year.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FF900EB7-3F2A-4D69-AF63-073BB7ACEE6F}"/>
              </a:ext>
            </a:extLst>
          </p:cNvPr>
          <p:cNvSpPr txBox="1">
            <a:spLocks/>
          </p:cNvSpPr>
          <p:nvPr/>
        </p:nvSpPr>
        <p:spPr>
          <a:xfrm>
            <a:off x="462664" y="6589975"/>
            <a:ext cx="52716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000" b="1" i="0" u="none" strike="noStrike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/>
              <a:t>A strategic thinking framework for 2025 | E.T’s 3-cube model </a:t>
            </a:r>
          </a:p>
        </p:txBody>
      </p:sp>
    </p:spTree>
    <p:extLst>
      <p:ext uri="{BB962C8B-B14F-4D97-AF65-F5344CB8AC3E}">
        <p14:creationId xmlns:p14="http://schemas.microsoft.com/office/powerpoint/2010/main" val="2231799884"/>
      </p:ext>
    </p:extLst>
  </p:cSld>
  <p:clrMapOvr>
    <a:masterClrMapping/>
  </p:clrMapOvr>
  <p:transition spd="med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/>
          <p:cNvPicPr>
            <a:picLocks noGrp="1" noChangeAspect="1"/>
          </p:cNvPicPr>
          <p:nvPr>
            <p:ph type="pic" sz="quarter" idx="12"/>
          </p:nvPr>
        </p:nvPicPr>
        <p:blipFill>
          <a:blip r:embed="rId3" cstate="print"/>
          <a:srcRect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16" name="Rounded Rectangle 1"/>
          <p:cNvSpPr/>
          <p:nvPr/>
        </p:nvSpPr>
        <p:spPr>
          <a:xfrm>
            <a:off x="2387600" y="1917700"/>
            <a:ext cx="6654800" cy="2806700"/>
          </a:xfrm>
          <a:prstGeom prst="roundRect">
            <a:avLst>
              <a:gd name="adj" fmla="val 1684"/>
            </a:avLst>
          </a:prstGeom>
          <a:solidFill>
            <a:sysClr val="window" lastClr="FFFFFF">
              <a:alpha val="92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Goodspeed in 2025!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7540690-9245-4DD7-83D0-D5F091113CF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11597"/>
          <a:stretch/>
        </p:blipFill>
        <p:spPr>
          <a:xfrm>
            <a:off x="10517666" y="5101267"/>
            <a:ext cx="1103227" cy="130510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59F6CA3-A030-4429-9D00-A5D7FABEC782}"/>
              </a:ext>
            </a:extLst>
          </p:cNvPr>
          <p:cNvSpPr txBox="1"/>
          <p:nvPr/>
        </p:nvSpPr>
        <p:spPr>
          <a:xfrm>
            <a:off x="7269119" y="6259877"/>
            <a:ext cx="48590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Roboto" panose="02000000000000000000" pitchFamily="2" charset="0"/>
                <a:ea typeface="Roboto" panose="02000000000000000000" pitchFamily="2" charset="0"/>
                <a:hlinkClick r:id="rId5"/>
              </a:rPr>
              <a:t>www.kryptr.co</a:t>
            </a:r>
            <a:r>
              <a:rPr lang="en-US" sz="1200" b="1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</a:p>
          <a:p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</a:rPr>
              <a:t>Helping young professionals start and build successful careers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64880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385810" y="6507828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2B7CFF-9D0F-4207-96F3-BAF0164D1EEA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1975" y="194043"/>
            <a:ext cx="113145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Organising the ideas: What is in this room?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1314450" y="712232"/>
            <a:ext cx="49530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lowchart: Alternate Process 2"/>
          <p:cNvSpPr/>
          <p:nvPr/>
        </p:nvSpPr>
        <p:spPr>
          <a:xfrm>
            <a:off x="845074" y="1376915"/>
            <a:ext cx="2578610" cy="1345019"/>
          </a:xfrm>
          <a:prstGeom prst="flowChartAlternateProcess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Roboto" panose="02000000000000000000" pitchFamily="2" charset="0"/>
                <a:cs typeface="+mn-cs"/>
              </a:rPr>
              <a:t>Desks </a:t>
            </a:r>
          </a:p>
        </p:txBody>
      </p:sp>
      <p:sp>
        <p:nvSpPr>
          <p:cNvPr id="28" name="Flowchart: Alternate Process 27"/>
          <p:cNvSpPr/>
          <p:nvPr/>
        </p:nvSpPr>
        <p:spPr>
          <a:xfrm>
            <a:off x="4929967" y="3320902"/>
            <a:ext cx="2578610" cy="1345019"/>
          </a:xfrm>
          <a:prstGeom prst="flowChartAlternateProcess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Roboto" panose="02000000000000000000" pitchFamily="2" charset="0"/>
                <a:cs typeface="+mn-cs"/>
              </a:rPr>
              <a:t>Scanners </a:t>
            </a:r>
          </a:p>
        </p:txBody>
      </p:sp>
      <p:sp>
        <p:nvSpPr>
          <p:cNvPr id="29" name="Flowchart: Alternate Process 28"/>
          <p:cNvSpPr/>
          <p:nvPr/>
        </p:nvSpPr>
        <p:spPr>
          <a:xfrm>
            <a:off x="8873454" y="4828952"/>
            <a:ext cx="2578610" cy="1345019"/>
          </a:xfrm>
          <a:prstGeom prst="flowChartAlternateProcess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Roboto" panose="02000000000000000000" pitchFamily="2" charset="0"/>
                <a:cs typeface="+mn-cs"/>
              </a:rPr>
              <a:t>Flash</a:t>
            </a:r>
          </a:p>
        </p:txBody>
      </p:sp>
      <p:sp>
        <p:nvSpPr>
          <p:cNvPr id="30" name="Flowchart: Alternate Process 29"/>
          <p:cNvSpPr/>
          <p:nvPr/>
        </p:nvSpPr>
        <p:spPr>
          <a:xfrm>
            <a:off x="1028700" y="4828952"/>
            <a:ext cx="2578610" cy="134501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Roboto" panose="02000000000000000000" pitchFamily="2" charset="0"/>
                <a:cs typeface="+mn-cs"/>
              </a:rPr>
              <a:t>Adobe</a:t>
            </a:r>
          </a:p>
        </p:txBody>
      </p:sp>
      <p:sp>
        <p:nvSpPr>
          <p:cNvPr id="31" name="Flowchart: Alternate Process 30"/>
          <p:cNvSpPr/>
          <p:nvPr/>
        </p:nvSpPr>
        <p:spPr>
          <a:xfrm>
            <a:off x="8686800" y="1376915"/>
            <a:ext cx="2578610" cy="1345019"/>
          </a:xfrm>
          <a:prstGeom prst="flowChartAlternateProcess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Roboto" panose="02000000000000000000" pitchFamily="2" charset="0"/>
                <a:cs typeface="+mn-cs"/>
              </a:rPr>
              <a:t>Software</a:t>
            </a:r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08C81562-2631-4FBD-A073-47B5A0EF4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0605" y="64693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Critical Thinking | Analytical Thinking | Problem Solving</a:t>
            </a:r>
          </a:p>
        </p:txBody>
      </p:sp>
    </p:spTree>
    <p:extLst>
      <p:ext uri="{BB962C8B-B14F-4D97-AF65-F5344CB8AC3E}">
        <p14:creationId xmlns:p14="http://schemas.microsoft.com/office/powerpoint/2010/main" val="17012112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7918" y="213949"/>
            <a:ext cx="113145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Start with the Mutually Exclusive Collectively Exhaustive (MECE) framework to define how to organize the thinking.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823955" y="1079289"/>
            <a:ext cx="30403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LEVEL 1</a:t>
            </a:r>
            <a:endParaRPr lang="en-GB" sz="1400" b="1" dirty="0">
              <a:solidFill>
                <a:srgbClr val="FF000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The </a:t>
            </a:r>
            <a:r>
              <a:rPr lang="en-GB" sz="1400" b="1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main goal/vision/ objective/ problem statement or value to be created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n-cs"/>
            </a:endParaRPr>
          </a:p>
        </p:txBody>
      </p:sp>
      <p:sp>
        <p:nvSpPr>
          <p:cNvPr id="12" name="Pentagon 11"/>
          <p:cNvSpPr/>
          <p:nvPr/>
        </p:nvSpPr>
        <p:spPr>
          <a:xfrm>
            <a:off x="417918" y="1041189"/>
            <a:ext cx="8313331" cy="1024965"/>
          </a:xfrm>
          <a:prstGeom prst="homePlate">
            <a:avLst>
              <a:gd name="adj" fmla="val 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WHAT ARE OUR</a:t>
            </a:r>
            <a:r>
              <a:rPr kumimoji="0" lang="en-GB" sz="1800" b="1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 NEW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 OFFICE</a:t>
            </a:r>
            <a:r>
              <a:rPr kumimoji="0" lang="en-GB" sz="1800" b="1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 REQUIREMENTS?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n-cs"/>
            </a:endParaRPr>
          </a:p>
        </p:txBody>
      </p:sp>
      <p:sp>
        <p:nvSpPr>
          <p:cNvPr id="13" name="Pentagon 12"/>
          <p:cNvSpPr/>
          <p:nvPr/>
        </p:nvSpPr>
        <p:spPr>
          <a:xfrm>
            <a:off x="417919" y="2262784"/>
            <a:ext cx="2635230" cy="811935"/>
          </a:xfrm>
          <a:prstGeom prst="homePlate">
            <a:avLst>
              <a:gd name="adj" fmla="val 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Furniture</a:t>
            </a:r>
          </a:p>
        </p:txBody>
      </p:sp>
      <p:sp>
        <p:nvSpPr>
          <p:cNvPr id="14" name="Chevron 13"/>
          <p:cNvSpPr/>
          <p:nvPr/>
        </p:nvSpPr>
        <p:spPr>
          <a:xfrm>
            <a:off x="3324573" y="2262784"/>
            <a:ext cx="2504753" cy="811935"/>
          </a:xfrm>
          <a:prstGeom prst="chevron">
            <a:avLst>
              <a:gd name="adj" fmla="val 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Computer Hardware</a:t>
            </a:r>
          </a:p>
        </p:txBody>
      </p:sp>
      <p:sp>
        <p:nvSpPr>
          <p:cNvPr id="15" name="Chevron 14"/>
          <p:cNvSpPr/>
          <p:nvPr/>
        </p:nvSpPr>
        <p:spPr>
          <a:xfrm>
            <a:off x="6100751" y="2262784"/>
            <a:ext cx="2630499" cy="811935"/>
          </a:xfrm>
          <a:prstGeom prst="chevron">
            <a:avLst>
              <a:gd name="adj" fmla="val 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Software</a:t>
            </a:r>
          </a:p>
        </p:txBody>
      </p:sp>
      <p:sp>
        <p:nvSpPr>
          <p:cNvPr id="9" name="Rectangle 8"/>
          <p:cNvSpPr/>
          <p:nvPr/>
        </p:nvSpPr>
        <p:spPr>
          <a:xfrm>
            <a:off x="419100" y="3427449"/>
            <a:ext cx="2634048" cy="8119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Desk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324573" y="3427449"/>
            <a:ext cx="2504753" cy="8119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Tablet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100751" y="3427449"/>
            <a:ext cx="2630499" cy="8119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Adobe Reader</a:t>
            </a:r>
          </a:p>
        </p:txBody>
      </p:sp>
      <p:sp>
        <p:nvSpPr>
          <p:cNvPr id="10" name="Rectangle 9"/>
          <p:cNvSpPr/>
          <p:nvPr/>
        </p:nvSpPr>
        <p:spPr>
          <a:xfrm>
            <a:off x="440350" y="4548969"/>
            <a:ext cx="2612797" cy="8119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Chairs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324573" y="4548969"/>
            <a:ext cx="2504753" cy="8119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Scanner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100751" y="4548969"/>
            <a:ext cx="2630499" cy="8119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Flash</a:t>
            </a:r>
          </a:p>
        </p:txBody>
      </p:sp>
      <p:sp>
        <p:nvSpPr>
          <p:cNvPr id="8" name="Rectangle 7"/>
          <p:cNvSpPr/>
          <p:nvPr/>
        </p:nvSpPr>
        <p:spPr>
          <a:xfrm>
            <a:off x="440351" y="5600679"/>
            <a:ext cx="2612797" cy="8119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Tables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324573" y="5600679"/>
            <a:ext cx="2504753" cy="8119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Router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100751" y="5600679"/>
            <a:ext cx="2630499" cy="8119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Dreamweaver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20A6337-9E5A-44EE-AF59-0CF5D74A0DF2}"/>
              </a:ext>
            </a:extLst>
          </p:cNvPr>
          <p:cNvCxnSpPr/>
          <p:nvPr/>
        </p:nvCxnSpPr>
        <p:spPr>
          <a:xfrm>
            <a:off x="3175000" y="2162708"/>
            <a:ext cx="0" cy="42976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149E9BD-3A83-4A66-9B5F-A0BC00178663}"/>
              </a:ext>
            </a:extLst>
          </p:cNvPr>
          <p:cNvCxnSpPr>
            <a:cxnSpLocks/>
          </p:cNvCxnSpPr>
          <p:nvPr/>
        </p:nvCxnSpPr>
        <p:spPr>
          <a:xfrm>
            <a:off x="5969000" y="2175387"/>
            <a:ext cx="0" cy="42976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591C74B7-7A05-4ED3-A9D7-14C6844313FC}"/>
              </a:ext>
            </a:extLst>
          </p:cNvPr>
          <p:cNvSpPr txBox="1"/>
          <p:nvPr/>
        </p:nvSpPr>
        <p:spPr>
          <a:xfrm>
            <a:off x="8863000" y="2262784"/>
            <a:ext cx="304038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LEVEL </a:t>
            </a:r>
            <a:r>
              <a:rPr lang="en-GB" sz="1400" b="1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Scope/categories/structure/ sub-objectives  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44DC206-CA44-4AE7-BD08-FA4BFF58590A}"/>
              </a:ext>
            </a:extLst>
          </p:cNvPr>
          <p:cNvCxnSpPr>
            <a:cxnSpLocks/>
          </p:cNvCxnSpPr>
          <p:nvPr/>
        </p:nvCxnSpPr>
        <p:spPr>
          <a:xfrm>
            <a:off x="10344149" y="3427449"/>
            <a:ext cx="1" cy="292890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6822E146-2824-4A8D-9171-EA6D94976195}"/>
              </a:ext>
            </a:extLst>
          </p:cNvPr>
          <p:cNvSpPr txBox="1"/>
          <p:nvPr/>
        </p:nvSpPr>
        <p:spPr>
          <a:xfrm>
            <a:off x="8972550" y="4586134"/>
            <a:ext cx="3040389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LEVEL 3</a:t>
            </a:r>
            <a:endParaRPr lang="en-GB" sz="1400" b="1" dirty="0">
              <a:solidFill>
                <a:srgbClr val="FF000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</a:t>
            </a:r>
            <a:r>
              <a:rPr kumimoji="0" lang="en-GB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pecific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 initiatives, action plans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B4DA7AE-B301-43C1-8578-52A3ECCFABAE}"/>
              </a:ext>
            </a:extLst>
          </p:cNvPr>
          <p:cNvCxnSpPr/>
          <p:nvPr/>
        </p:nvCxnSpPr>
        <p:spPr>
          <a:xfrm>
            <a:off x="10198100" y="3427449"/>
            <a:ext cx="29464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DB6A00A1-D691-4CC8-AD28-692C3ED5BA8B}"/>
              </a:ext>
            </a:extLst>
          </p:cNvPr>
          <p:cNvCxnSpPr/>
          <p:nvPr/>
        </p:nvCxnSpPr>
        <p:spPr>
          <a:xfrm>
            <a:off x="10196827" y="6367499"/>
            <a:ext cx="29464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Slide Number Placeholder 4">
            <a:extLst>
              <a:ext uri="{FF2B5EF4-FFF2-40B4-BE49-F238E27FC236}">
                <a16:creationId xmlns:a16="http://schemas.microsoft.com/office/drawing/2014/main" id="{B6231DDD-FD72-41D8-B2F3-FF185DFAA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7590" y="6468836"/>
            <a:ext cx="536144" cy="280676"/>
          </a:xfrm>
          <a:solidFill>
            <a:srgbClr val="C00000"/>
          </a:solidFill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2B7CFF-9D0F-4207-96F3-BAF0164D1EEA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4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3033628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>
            <a:extLst>
              <a:ext uri="{FF2B5EF4-FFF2-40B4-BE49-F238E27FC236}">
                <a16:creationId xmlns:a16="http://schemas.microsoft.com/office/drawing/2014/main" id="{6A5A9BFC-46D8-6C8F-22DA-562F9A5D22C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/>
          <a:srcRect t="7996" b="5376"/>
          <a:stretch/>
        </p:blipFill>
        <p:spPr>
          <a:xfrm>
            <a:off x="0" y="-173941"/>
            <a:ext cx="12192000" cy="703194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</p:pic>
      <p:sp>
        <p:nvSpPr>
          <p:cNvPr id="4" name="Text 1">
            <a:extLst>
              <a:ext uri="{FF2B5EF4-FFF2-40B4-BE49-F238E27FC236}">
                <a16:creationId xmlns:a16="http://schemas.microsoft.com/office/drawing/2014/main" id="{9D6A0641-8FF2-6A6F-3BDE-2C530676FEBF}"/>
              </a:ext>
            </a:extLst>
          </p:cNvPr>
          <p:cNvSpPr txBox="1">
            <a:spLocks/>
          </p:cNvSpPr>
          <p:nvPr/>
        </p:nvSpPr>
        <p:spPr>
          <a:xfrm>
            <a:off x="1646507" y="4559301"/>
            <a:ext cx="8898986" cy="238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NG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Text 2">
            <a:extLst>
              <a:ext uri="{FF2B5EF4-FFF2-40B4-BE49-F238E27FC236}">
                <a16:creationId xmlns:a16="http://schemas.microsoft.com/office/drawing/2014/main" id="{102C416A-8F06-FC52-1574-28FADEE935FD}"/>
              </a:ext>
            </a:extLst>
          </p:cNvPr>
          <p:cNvSpPr txBox="1">
            <a:spLocks/>
          </p:cNvSpPr>
          <p:nvPr/>
        </p:nvSpPr>
        <p:spPr>
          <a:xfrm>
            <a:off x="663575" y="82957"/>
            <a:ext cx="10883605" cy="70729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How I define Strategy &amp; Strategic Planning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Example you will never forget. A relatively poor famer daughter’s in Europe 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0A6788B-451E-1CDF-A7FD-BE0AC9306C0C}"/>
              </a:ext>
            </a:extLst>
          </p:cNvPr>
          <p:cNvCxnSpPr/>
          <p:nvPr/>
        </p:nvCxnSpPr>
        <p:spPr>
          <a:xfrm>
            <a:off x="663575" y="859810"/>
            <a:ext cx="2724297" cy="0"/>
          </a:xfrm>
          <a:prstGeom prst="line">
            <a:avLst/>
          </a:prstGeom>
          <a:ln w="76200">
            <a:solidFill>
              <a:srgbClr val="51C1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30B74885-E9E8-51D6-BEB0-EEC63AB19FF9}"/>
              </a:ext>
            </a:extLst>
          </p:cNvPr>
          <p:cNvSpPr/>
          <p:nvPr/>
        </p:nvSpPr>
        <p:spPr>
          <a:xfrm>
            <a:off x="1095375" y="6357939"/>
            <a:ext cx="11096625" cy="2766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DA2BEF4-672C-DEDB-FA99-3383BB478D25}"/>
              </a:ext>
            </a:extLst>
          </p:cNvPr>
          <p:cNvGrpSpPr/>
          <p:nvPr/>
        </p:nvGrpSpPr>
        <p:grpSpPr>
          <a:xfrm>
            <a:off x="9346191" y="6330579"/>
            <a:ext cx="2578100" cy="311975"/>
            <a:chOff x="0" y="6357938"/>
            <a:chExt cx="2578100" cy="311975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080859A1-A048-D534-8E2F-3D2F3234A47C}"/>
                </a:ext>
              </a:extLst>
            </p:cNvPr>
            <p:cNvSpPr/>
            <p:nvPr/>
          </p:nvSpPr>
          <p:spPr>
            <a:xfrm>
              <a:off x="0" y="6357938"/>
              <a:ext cx="2578100" cy="311975"/>
            </a:xfrm>
            <a:prstGeom prst="rect">
              <a:avLst/>
            </a:prstGeom>
            <a:solidFill>
              <a:srgbClr val="51C1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BB19A259-A050-D135-0019-76085E6A2D79}"/>
                </a:ext>
              </a:extLst>
            </p:cNvPr>
            <p:cNvSpPr txBox="1"/>
            <p:nvPr/>
          </p:nvSpPr>
          <p:spPr>
            <a:xfrm>
              <a:off x="231277" y="6434720"/>
              <a:ext cx="2115545" cy="184666"/>
            </a:xfrm>
            <a:prstGeom prst="rect">
              <a:avLst/>
            </a:prstGeom>
            <a:noFill/>
          </p:spPr>
          <p:txBody>
            <a:bodyPr wrap="square" lIns="0" t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1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Credits: </a:t>
              </a:r>
              <a:r>
                <a:rPr kumimoji="0" lang="en-US" sz="1200" b="1" i="1" u="none" strike="noStrike" kern="1200" cap="none" spc="0" normalizeH="0" baseline="0" noProof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Kryptr</a:t>
              </a:r>
              <a:r>
                <a:rPr kumimoji="0" lang="en-US" sz="1200" b="1" i="1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| E. Tarfa  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3C46C88F-ACA7-39F5-0FFA-51595C0749EB}"/>
              </a:ext>
            </a:extLst>
          </p:cNvPr>
          <p:cNvSpPr txBox="1"/>
          <p:nvPr/>
        </p:nvSpPr>
        <p:spPr>
          <a:xfrm>
            <a:off x="9618219" y="1036142"/>
            <a:ext cx="1766856" cy="581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ea typeface="Cambria" panose="02040503050406030204" pitchFamily="18" charset="0"/>
                <a:cs typeface="+mn-cs"/>
              </a:rPr>
              <a:t>LEVEL 1</a:t>
            </a:r>
          </a:p>
        </p:txBody>
      </p:sp>
      <p:sp>
        <p:nvSpPr>
          <p:cNvPr id="6" name="Pentagon 11">
            <a:extLst>
              <a:ext uri="{FF2B5EF4-FFF2-40B4-BE49-F238E27FC236}">
                <a16:creationId xmlns:a16="http://schemas.microsoft.com/office/drawing/2014/main" id="{A2300370-13A1-286B-521E-0A6C1C56FCF9}"/>
              </a:ext>
            </a:extLst>
          </p:cNvPr>
          <p:cNvSpPr/>
          <p:nvPr/>
        </p:nvSpPr>
        <p:spPr>
          <a:xfrm>
            <a:off x="607336" y="1034390"/>
            <a:ext cx="8679848" cy="644485"/>
          </a:xfrm>
          <a:prstGeom prst="homePlate">
            <a:avLst>
              <a:gd name="adj" fmla="val 0"/>
            </a:avLst>
          </a:prstGeom>
          <a:solidFill>
            <a:schemeClr val="accent4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Vision: To be wealthy (be worth at least $1m in 3 years)</a:t>
            </a:r>
          </a:p>
        </p:txBody>
      </p:sp>
      <p:sp>
        <p:nvSpPr>
          <p:cNvPr id="7" name="Pentagon 12">
            <a:extLst>
              <a:ext uri="{FF2B5EF4-FFF2-40B4-BE49-F238E27FC236}">
                <a16:creationId xmlns:a16="http://schemas.microsoft.com/office/drawing/2014/main" id="{3EF255A6-92E3-CF2B-518B-58549C31407F}"/>
              </a:ext>
            </a:extLst>
          </p:cNvPr>
          <p:cNvSpPr/>
          <p:nvPr/>
        </p:nvSpPr>
        <p:spPr>
          <a:xfrm>
            <a:off x="607337" y="1819802"/>
            <a:ext cx="2936246" cy="925773"/>
          </a:xfrm>
          <a:prstGeom prst="homePlate">
            <a:avLst>
              <a:gd name="adj" fmla="val 22118"/>
            </a:avLst>
          </a:prstGeom>
          <a:solidFill>
            <a:schemeClr val="accent4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Get an Education and Great Job</a:t>
            </a:r>
          </a:p>
        </p:txBody>
      </p:sp>
      <p:sp>
        <p:nvSpPr>
          <p:cNvPr id="9" name="Chevron 13">
            <a:extLst>
              <a:ext uri="{FF2B5EF4-FFF2-40B4-BE49-F238E27FC236}">
                <a16:creationId xmlns:a16="http://schemas.microsoft.com/office/drawing/2014/main" id="{276A4CAF-3D2A-482C-5302-78D017FD8ECD}"/>
              </a:ext>
            </a:extLst>
          </p:cNvPr>
          <p:cNvSpPr/>
          <p:nvPr/>
        </p:nvSpPr>
        <p:spPr>
          <a:xfrm>
            <a:off x="3588533" y="1819802"/>
            <a:ext cx="2936573" cy="925773"/>
          </a:xfrm>
          <a:prstGeom prst="chevron">
            <a:avLst>
              <a:gd name="adj" fmla="val 19330"/>
            </a:avLst>
          </a:prstGeom>
          <a:solidFill>
            <a:schemeClr val="accent4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Start a Business and Make it Successful</a:t>
            </a:r>
          </a:p>
        </p:txBody>
      </p:sp>
      <p:sp>
        <p:nvSpPr>
          <p:cNvPr id="10" name="Chevron 14">
            <a:extLst>
              <a:ext uri="{FF2B5EF4-FFF2-40B4-BE49-F238E27FC236}">
                <a16:creationId xmlns:a16="http://schemas.microsoft.com/office/drawing/2014/main" id="{2172C911-308F-B108-0E72-E052DC0509A2}"/>
              </a:ext>
            </a:extLst>
          </p:cNvPr>
          <p:cNvSpPr/>
          <p:nvPr/>
        </p:nvSpPr>
        <p:spPr>
          <a:xfrm>
            <a:off x="6472357" y="1819802"/>
            <a:ext cx="2936246" cy="925773"/>
          </a:xfrm>
          <a:prstGeom prst="chevron">
            <a:avLst>
              <a:gd name="adj" fmla="val 19330"/>
            </a:avLst>
          </a:prstGeom>
          <a:solidFill>
            <a:schemeClr val="accent2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Marry a Prince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06B2CC7-386C-7B2D-81B5-EC0961F58651}"/>
              </a:ext>
            </a:extLst>
          </p:cNvPr>
          <p:cNvSpPr/>
          <p:nvPr/>
        </p:nvSpPr>
        <p:spPr>
          <a:xfrm>
            <a:off x="607337" y="2947133"/>
            <a:ext cx="2814827" cy="95659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Read and pass all exams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CF25481-09FD-66B0-BB5D-61CD747B59F6}"/>
              </a:ext>
            </a:extLst>
          </p:cNvPr>
          <p:cNvSpPr/>
          <p:nvPr/>
        </p:nvSpPr>
        <p:spPr>
          <a:xfrm>
            <a:off x="607337" y="4049845"/>
            <a:ext cx="2814827" cy="95659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Target great companies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FB2C7E2-3A43-0381-C157-1190B88C643C}"/>
              </a:ext>
            </a:extLst>
          </p:cNvPr>
          <p:cNvSpPr/>
          <p:nvPr/>
        </p:nvSpPr>
        <p:spPr>
          <a:xfrm>
            <a:off x="607337" y="5203866"/>
            <a:ext cx="2790865" cy="95659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Secure a job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CD9788D-1E9F-1300-2F8F-DDDA68969533}"/>
              </a:ext>
            </a:extLst>
          </p:cNvPr>
          <p:cNvSpPr/>
          <p:nvPr/>
        </p:nvSpPr>
        <p:spPr>
          <a:xfrm>
            <a:off x="3588533" y="2947133"/>
            <a:ext cx="2814827" cy="95659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Define the business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CD89247-18F6-4D7B-7A94-DB95909B5406}"/>
              </a:ext>
            </a:extLst>
          </p:cNvPr>
          <p:cNvSpPr/>
          <p:nvPr/>
        </p:nvSpPr>
        <p:spPr>
          <a:xfrm>
            <a:off x="3588533" y="4049845"/>
            <a:ext cx="2814827" cy="95659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Raise funding and team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E677ADA-CB55-95B5-A287-28D70B5687A4}"/>
              </a:ext>
            </a:extLst>
          </p:cNvPr>
          <p:cNvSpPr/>
          <p:nvPr/>
        </p:nvSpPr>
        <p:spPr>
          <a:xfrm>
            <a:off x="3588533" y="5203866"/>
            <a:ext cx="2814827" cy="95659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Execute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98C1FBC-15A3-971D-CA9D-CC0E83B28915}"/>
              </a:ext>
            </a:extLst>
          </p:cNvPr>
          <p:cNvSpPr/>
          <p:nvPr/>
        </p:nvSpPr>
        <p:spPr>
          <a:xfrm>
            <a:off x="6472357" y="2947133"/>
            <a:ext cx="2814827" cy="95659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Obtain royalty etiquette training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78C548D-1253-AE07-83C6-FD19A22EB85B}"/>
              </a:ext>
            </a:extLst>
          </p:cNvPr>
          <p:cNvSpPr/>
          <p:nvPr/>
        </p:nvSpPr>
        <p:spPr>
          <a:xfrm>
            <a:off x="6472357" y="4049845"/>
            <a:ext cx="2814827" cy="95659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Target agencies that service the royal family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A01D21B-96EF-F88C-5C94-3A14FEE8D1E8}"/>
              </a:ext>
            </a:extLst>
          </p:cNvPr>
          <p:cNvSpPr/>
          <p:nvPr/>
        </p:nvSpPr>
        <p:spPr>
          <a:xfrm>
            <a:off x="6472357" y="5203866"/>
            <a:ext cx="2814827" cy="95659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Become an exceptional staff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B8B77C9-4F80-C0C2-0CA3-5080C0072EDC}"/>
              </a:ext>
            </a:extLst>
          </p:cNvPr>
          <p:cNvSpPr txBox="1"/>
          <p:nvPr/>
        </p:nvSpPr>
        <p:spPr>
          <a:xfrm>
            <a:off x="9618219" y="1930606"/>
            <a:ext cx="17668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ea typeface="Cambria" panose="02040503050406030204" pitchFamily="18" charset="0"/>
                <a:cs typeface="+mn-cs"/>
              </a:rPr>
              <a:t>Level 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ea typeface="Cambria" panose="02040503050406030204" pitchFamily="18" charset="0"/>
                <a:cs typeface="+mn-cs"/>
              </a:rPr>
              <a:t>Options/Core Strategy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D0815B8-9C92-8314-5133-C5E3EC6A4C84}"/>
              </a:ext>
            </a:extLst>
          </p:cNvPr>
          <p:cNvSpPr txBox="1"/>
          <p:nvPr/>
        </p:nvSpPr>
        <p:spPr>
          <a:xfrm>
            <a:off x="9618219" y="4259639"/>
            <a:ext cx="1766856" cy="581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ea typeface="Cambria" panose="02040503050406030204" pitchFamily="18" charset="0"/>
                <a:cs typeface="+mn-cs"/>
              </a:rPr>
              <a:t>LEVEL 3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7B250179-E937-FDF6-139F-C5715A78129A}"/>
              </a:ext>
            </a:extLst>
          </p:cNvPr>
          <p:cNvCxnSpPr/>
          <p:nvPr/>
        </p:nvCxnSpPr>
        <p:spPr>
          <a:xfrm>
            <a:off x="10511886" y="2947132"/>
            <a:ext cx="0" cy="1152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54D3479-8A20-B440-D66D-37E34B1A5B84}"/>
              </a:ext>
            </a:extLst>
          </p:cNvPr>
          <p:cNvCxnSpPr/>
          <p:nvPr/>
        </p:nvCxnSpPr>
        <p:spPr>
          <a:xfrm>
            <a:off x="10511886" y="5006436"/>
            <a:ext cx="0" cy="108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1645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22" grpId="0" animBg="1"/>
      <p:bldP spid="23" grpId="0" animBg="1"/>
      <p:bldP spid="24" grpId="0" animBg="1"/>
      <p:bldP spid="18" grpId="0" animBg="1"/>
      <p:bldP spid="19" grpId="0" animBg="1"/>
      <p:bldP spid="20" grpId="0" animBg="1"/>
      <p:bldP spid="14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7918" y="252049"/>
            <a:ext cx="113145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Here is the framework in action!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823955" y="1384089"/>
            <a:ext cx="30403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LEVEL 1</a:t>
            </a:r>
            <a:endParaRPr lang="en-GB" sz="1400" b="1" dirty="0">
              <a:solidFill>
                <a:srgbClr val="FF000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The </a:t>
            </a:r>
            <a:r>
              <a:rPr lang="en-GB" sz="1400" b="1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main goal/vision/ objective/ problem statement or value to be created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n-cs"/>
            </a:endParaRPr>
          </a:p>
        </p:txBody>
      </p:sp>
      <p:sp>
        <p:nvSpPr>
          <p:cNvPr id="12" name="Pentagon 11"/>
          <p:cNvSpPr/>
          <p:nvPr/>
        </p:nvSpPr>
        <p:spPr>
          <a:xfrm>
            <a:off x="417918" y="1432019"/>
            <a:ext cx="8313331" cy="811935"/>
          </a:xfrm>
          <a:prstGeom prst="homePlate">
            <a:avLst>
              <a:gd name="adj" fmla="val 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What single goal should</a:t>
            </a:r>
            <a:r>
              <a:rPr kumimoji="0" lang="en-GB" sz="1800" b="1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 our firm pursue in 2025?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b="1" i="1" baseline="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Keep</a:t>
            </a:r>
            <a:r>
              <a:rPr lang="en-GB" sz="1600" b="1" i="1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it Specific Measurable Achievable Realistic and Timebound (SMART)</a:t>
            </a:r>
            <a:endParaRPr kumimoji="0" lang="en-GB" sz="16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n-cs"/>
            </a:endParaRPr>
          </a:p>
        </p:txBody>
      </p:sp>
      <p:sp>
        <p:nvSpPr>
          <p:cNvPr id="13" name="Pentagon 12"/>
          <p:cNvSpPr/>
          <p:nvPr/>
        </p:nvSpPr>
        <p:spPr>
          <a:xfrm>
            <a:off x="417919" y="2377083"/>
            <a:ext cx="2635230" cy="1100471"/>
          </a:xfrm>
          <a:prstGeom prst="homePlate">
            <a:avLst>
              <a:gd name="adj" fmla="val 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Sub-goal 1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OR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Objective 1</a:t>
            </a:r>
          </a:p>
        </p:txBody>
      </p:sp>
      <p:sp>
        <p:nvSpPr>
          <p:cNvPr id="14" name="Chevron 13"/>
          <p:cNvSpPr/>
          <p:nvPr/>
        </p:nvSpPr>
        <p:spPr>
          <a:xfrm>
            <a:off x="3324573" y="2377083"/>
            <a:ext cx="2504753" cy="1100471"/>
          </a:xfrm>
          <a:prstGeom prst="chevron">
            <a:avLst>
              <a:gd name="adj" fmla="val 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Sub-goal 2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OR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Objective 2</a:t>
            </a:r>
          </a:p>
        </p:txBody>
      </p:sp>
      <p:sp>
        <p:nvSpPr>
          <p:cNvPr id="15" name="Chevron 14"/>
          <p:cNvSpPr/>
          <p:nvPr/>
        </p:nvSpPr>
        <p:spPr>
          <a:xfrm>
            <a:off x="6100751" y="2377083"/>
            <a:ext cx="2630499" cy="1100471"/>
          </a:xfrm>
          <a:prstGeom prst="chevron">
            <a:avLst>
              <a:gd name="adj" fmla="val 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Sub-goal 3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OR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Objective 3</a:t>
            </a:r>
          </a:p>
        </p:txBody>
      </p:sp>
      <p:sp>
        <p:nvSpPr>
          <p:cNvPr id="9" name="Rectangle 8"/>
          <p:cNvSpPr/>
          <p:nvPr/>
        </p:nvSpPr>
        <p:spPr>
          <a:xfrm>
            <a:off x="419100" y="3605249"/>
            <a:ext cx="2634048" cy="8119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Initiative 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324573" y="3605249"/>
            <a:ext cx="2504753" cy="8119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Initiative 1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100751" y="3605249"/>
            <a:ext cx="2630499" cy="8119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Initiative 1</a:t>
            </a:r>
          </a:p>
        </p:txBody>
      </p:sp>
      <p:sp>
        <p:nvSpPr>
          <p:cNvPr id="10" name="Rectangle 9"/>
          <p:cNvSpPr/>
          <p:nvPr/>
        </p:nvSpPr>
        <p:spPr>
          <a:xfrm>
            <a:off x="440350" y="4587069"/>
            <a:ext cx="2612797" cy="8119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Initiative 2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324573" y="4587069"/>
            <a:ext cx="2504753" cy="8119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Initiative 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100751" y="4587069"/>
            <a:ext cx="2630499" cy="8119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Initiative 2</a:t>
            </a:r>
          </a:p>
        </p:txBody>
      </p:sp>
      <p:sp>
        <p:nvSpPr>
          <p:cNvPr id="8" name="Rectangle 7"/>
          <p:cNvSpPr/>
          <p:nvPr/>
        </p:nvSpPr>
        <p:spPr>
          <a:xfrm>
            <a:off x="440351" y="5638779"/>
            <a:ext cx="2612797" cy="8119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Initiative 3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324573" y="5638779"/>
            <a:ext cx="2504753" cy="8119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Initiative 3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100751" y="5638779"/>
            <a:ext cx="2630499" cy="8119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Initiative 3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20A6337-9E5A-44EE-AF59-0CF5D74A0DF2}"/>
              </a:ext>
            </a:extLst>
          </p:cNvPr>
          <p:cNvCxnSpPr/>
          <p:nvPr/>
        </p:nvCxnSpPr>
        <p:spPr>
          <a:xfrm>
            <a:off x="3175000" y="2340508"/>
            <a:ext cx="0" cy="42976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149E9BD-3A83-4A66-9B5F-A0BC00178663}"/>
              </a:ext>
            </a:extLst>
          </p:cNvPr>
          <p:cNvCxnSpPr>
            <a:cxnSpLocks/>
          </p:cNvCxnSpPr>
          <p:nvPr/>
        </p:nvCxnSpPr>
        <p:spPr>
          <a:xfrm>
            <a:off x="5969000" y="2353187"/>
            <a:ext cx="0" cy="42976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591C74B7-7A05-4ED3-A9D7-14C6844313FC}"/>
              </a:ext>
            </a:extLst>
          </p:cNvPr>
          <p:cNvSpPr txBox="1"/>
          <p:nvPr/>
        </p:nvSpPr>
        <p:spPr>
          <a:xfrm>
            <a:off x="8863000" y="2567584"/>
            <a:ext cx="304038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LEVEL </a:t>
            </a:r>
            <a:r>
              <a:rPr lang="en-GB" sz="1400" b="1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Scope/categories/structure/ sub-objectives  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44DC206-CA44-4AE7-BD08-FA4BFF58590A}"/>
              </a:ext>
            </a:extLst>
          </p:cNvPr>
          <p:cNvCxnSpPr>
            <a:cxnSpLocks/>
          </p:cNvCxnSpPr>
          <p:nvPr/>
        </p:nvCxnSpPr>
        <p:spPr>
          <a:xfrm>
            <a:off x="10344149" y="3605249"/>
            <a:ext cx="1" cy="292890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6822E146-2824-4A8D-9171-EA6D94976195}"/>
              </a:ext>
            </a:extLst>
          </p:cNvPr>
          <p:cNvSpPr txBox="1"/>
          <p:nvPr/>
        </p:nvSpPr>
        <p:spPr>
          <a:xfrm>
            <a:off x="8863000" y="4763934"/>
            <a:ext cx="3149939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LEVEL 3</a:t>
            </a:r>
            <a:endParaRPr lang="en-GB" sz="1400" b="1" dirty="0">
              <a:solidFill>
                <a:srgbClr val="FF000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</a:t>
            </a:r>
            <a:r>
              <a:rPr kumimoji="0" lang="en-GB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pecific</a:t>
            </a:r>
            <a:r>
              <a:rPr lang="en-GB" sz="1400" b="1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broad initiatives, action plans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B4DA7AE-B301-43C1-8578-52A3ECCFABAE}"/>
              </a:ext>
            </a:extLst>
          </p:cNvPr>
          <p:cNvCxnSpPr/>
          <p:nvPr/>
        </p:nvCxnSpPr>
        <p:spPr>
          <a:xfrm>
            <a:off x="10198100" y="3605249"/>
            <a:ext cx="29464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DB6A00A1-D691-4CC8-AD28-692C3ED5BA8B}"/>
              </a:ext>
            </a:extLst>
          </p:cNvPr>
          <p:cNvCxnSpPr/>
          <p:nvPr/>
        </p:nvCxnSpPr>
        <p:spPr>
          <a:xfrm>
            <a:off x="10196827" y="6545299"/>
            <a:ext cx="29464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Arrow: Pentagon 2">
            <a:extLst>
              <a:ext uri="{FF2B5EF4-FFF2-40B4-BE49-F238E27FC236}">
                <a16:creationId xmlns:a16="http://schemas.microsoft.com/office/drawing/2014/main" id="{B4C799C3-D9CC-4AF0-8679-FD4704122115}"/>
              </a:ext>
            </a:extLst>
          </p:cNvPr>
          <p:cNvSpPr/>
          <p:nvPr/>
        </p:nvSpPr>
        <p:spPr>
          <a:xfrm>
            <a:off x="417917" y="712908"/>
            <a:ext cx="11595021" cy="620796"/>
          </a:xfrm>
          <a:prstGeom prst="homePlate">
            <a:avLst>
              <a:gd name="adj" fmla="val 23405"/>
            </a:avLst>
          </a:prstGeom>
          <a:solidFill>
            <a:srgbClr val="C0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Overarching</a:t>
            </a:r>
            <a:r>
              <a:rPr kumimoji="0" lang="en-GB" sz="1800" b="1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 Vision | </a:t>
            </a:r>
            <a:r>
              <a:rPr lang="en-US" sz="1600" b="1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Beyond 2025 </a:t>
            </a:r>
          </a:p>
          <a:p>
            <a:pPr algn="ctr">
              <a:defRPr/>
            </a:pPr>
            <a:r>
              <a:rPr lang="en-US" sz="1400" b="1" i="1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(Remember 2025 should be a fraction of that)</a:t>
            </a:r>
          </a:p>
        </p:txBody>
      </p:sp>
      <p:sp>
        <p:nvSpPr>
          <p:cNvPr id="28" name="Slide Number Placeholder 4">
            <a:extLst>
              <a:ext uri="{FF2B5EF4-FFF2-40B4-BE49-F238E27FC236}">
                <a16:creationId xmlns:a16="http://schemas.microsoft.com/office/drawing/2014/main" id="{D55FA2B5-CD83-48A1-A663-A12230645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7590" y="6468836"/>
            <a:ext cx="536144" cy="280676"/>
          </a:xfrm>
          <a:solidFill>
            <a:srgbClr val="C00000"/>
          </a:solidFill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2B7CFF-9D0F-4207-96F3-BAF0164D1EEA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4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n-cs"/>
            </a:endParaRPr>
          </a:p>
        </p:txBody>
      </p:sp>
      <p:sp>
        <p:nvSpPr>
          <p:cNvPr id="36" name="Text Placeholder 2">
            <a:extLst>
              <a:ext uri="{FF2B5EF4-FFF2-40B4-BE49-F238E27FC236}">
                <a16:creationId xmlns:a16="http://schemas.microsoft.com/office/drawing/2014/main" id="{ACC9F7A6-4172-45FD-BDA6-A2F0FE48F98E}"/>
              </a:ext>
            </a:extLst>
          </p:cNvPr>
          <p:cNvSpPr txBox="1">
            <a:spLocks/>
          </p:cNvSpPr>
          <p:nvPr/>
        </p:nvSpPr>
        <p:spPr>
          <a:xfrm>
            <a:off x="462664" y="6589975"/>
            <a:ext cx="52716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000" b="1" i="0" u="none" strike="noStrike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/>
              <a:t>A strategic thinking framework for 2025 | E.T’s 3-cube model </a:t>
            </a:r>
          </a:p>
        </p:txBody>
      </p:sp>
    </p:spTree>
    <p:extLst>
      <p:ext uri="{BB962C8B-B14F-4D97-AF65-F5344CB8AC3E}">
        <p14:creationId xmlns:p14="http://schemas.microsoft.com/office/powerpoint/2010/main" val="382900332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7918" y="252049"/>
            <a:ext cx="113145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Here is a specific example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823955" y="1384089"/>
            <a:ext cx="30403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LEVEL 1</a:t>
            </a:r>
            <a:endParaRPr lang="en-GB" sz="1400" b="1" dirty="0">
              <a:solidFill>
                <a:srgbClr val="FF000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Highest level of abstraction: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The </a:t>
            </a:r>
            <a:r>
              <a:rPr lang="en-GB" sz="1400" b="1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problem statement or value to be created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n-cs"/>
            </a:endParaRPr>
          </a:p>
        </p:txBody>
      </p:sp>
      <p:sp>
        <p:nvSpPr>
          <p:cNvPr id="12" name="Pentagon 11"/>
          <p:cNvSpPr/>
          <p:nvPr/>
        </p:nvSpPr>
        <p:spPr>
          <a:xfrm>
            <a:off x="417918" y="1432019"/>
            <a:ext cx="8313331" cy="811935"/>
          </a:xfrm>
          <a:prstGeom prst="homePlate">
            <a:avLst>
              <a:gd name="adj" fmla="val 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2025</a:t>
            </a:r>
            <a:r>
              <a:rPr lang="en-GB" b="1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Goal</a:t>
            </a:r>
            <a:endParaRPr kumimoji="0" lang="en-GB" sz="1800" b="1" i="0" u="none" strike="noStrike" kern="1200" cap="none" spc="0" normalizeH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b="1" i="1" baseline="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Achieve Product Market Fit </a:t>
            </a:r>
            <a:endParaRPr kumimoji="0" lang="en-GB" sz="16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n-cs"/>
            </a:endParaRPr>
          </a:p>
        </p:txBody>
      </p:sp>
      <p:sp>
        <p:nvSpPr>
          <p:cNvPr id="13" name="Pentagon 12"/>
          <p:cNvSpPr/>
          <p:nvPr/>
        </p:nvSpPr>
        <p:spPr>
          <a:xfrm>
            <a:off x="417919" y="2377083"/>
            <a:ext cx="2635230" cy="1100471"/>
          </a:xfrm>
          <a:prstGeom prst="homePlate">
            <a:avLst>
              <a:gd name="adj" fmla="val 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Raise $500k Funding (pre-seed SAFE)</a:t>
            </a:r>
          </a:p>
        </p:txBody>
      </p:sp>
      <p:sp>
        <p:nvSpPr>
          <p:cNvPr id="14" name="Chevron 13"/>
          <p:cNvSpPr/>
          <p:nvPr/>
        </p:nvSpPr>
        <p:spPr>
          <a:xfrm>
            <a:off x="3324573" y="2377083"/>
            <a:ext cx="2504753" cy="1100471"/>
          </a:xfrm>
          <a:prstGeom prst="chevron">
            <a:avLst>
              <a:gd name="adj" fmla="val 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Hire an ACE Leadership Team </a:t>
            </a:r>
          </a:p>
        </p:txBody>
      </p:sp>
      <p:sp>
        <p:nvSpPr>
          <p:cNvPr id="15" name="Chevron 14"/>
          <p:cNvSpPr/>
          <p:nvPr/>
        </p:nvSpPr>
        <p:spPr>
          <a:xfrm>
            <a:off x="6100751" y="2377083"/>
            <a:ext cx="2630499" cy="1100471"/>
          </a:xfrm>
          <a:prstGeom prst="chevron">
            <a:avLst>
              <a:gd name="adj" fmla="val 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Acquire the first 1k customers</a:t>
            </a:r>
          </a:p>
        </p:txBody>
      </p:sp>
      <p:sp>
        <p:nvSpPr>
          <p:cNvPr id="9" name="Rectangle 8"/>
          <p:cNvSpPr/>
          <p:nvPr/>
        </p:nvSpPr>
        <p:spPr>
          <a:xfrm>
            <a:off x="419100" y="3605249"/>
            <a:ext cx="2634048" cy="8119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solidFill>
                  <a:prstClr val="black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Develop great story and pitch deck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324573" y="3605249"/>
            <a:ext cx="2504753" cy="8119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Find competent recruitment partner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100751" y="3605249"/>
            <a:ext cx="2630499" cy="8119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Find</a:t>
            </a:r>
            <a:r>
              <a:rPr lang="en-GB" sz="1600" dirty="0">
                <a:solidFill>
                  <a:prstClr val="black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Tech Co-founder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40350" y="4536269"/>
            <a:ext cx="2612797" cy="8119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solidFill>
                  <a:prstClr val="black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Apply to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YCombinator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 or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Techstars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324573" y="4536269"/>
            <a:ext cx="2504753" cy="8119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solidFill>
                  <a:prstClr val="black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Hire the right Head of People 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n-c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100751" y="4536269"/>
            <a:ext cx="2630499" cy="8119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solidFill>
                  <a:prstClr val="black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ind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 the first 100 customers</a:t>
            </a:r>
          </a:p>
        </p:txBody>
      </p:sp>
      <p:sp>
        <p:nvSpPr>
          <p:cNvPr id="8" name="Rectangle 7"/>
          <p:cNvSpPr/>
          <p:nvPr/>
        </p:nvSpPr>
        <p:spPr>
          <a:xfrm>
            <a:off x="440351" y="5587979"/>
            <a:ext cx="2612797" cy="8119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solidFill>
                  <a:prstClr val="black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Cultivate viable pipeline of potential investors with Kola </a:t>
            </a:r>
            <a:r>
              <a:rPr lang="en-GB" sz="1600" dirty="0" err="1">
                <a:solidFill>
                  <a:prstClr val="black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Aina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n-c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24573" y="5587979"/>
            <a:ext cx="2504753" cy="8119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Define and execute a great corporate culture program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100751" y="5587979"/>
            <a:ext cx="2630499" cy="8119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solidFill>
                  <a:prstClr val="black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eliver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 that exceptional single service to customers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20A6337-9E5A-44EE-AF59-0CF5D74A0DF2}"/>
              </a:ext>
            </a:extLst>
          </p:cNvPr>
          <p:cNvCxnSpPr/>
          <p:nvPr/>
        </p:nvCxnSpPr>
        <p:spPr>
          <a:xfrm>
            <a:off x="3175000" y="2340508"/>
            <a:ext cx="0" cy="42976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149E9BD-3A83-4A66-9B5F-A0BC00178663}"/>
              </a:ext>
            </a:extLst>
          </p:cNvPr>
          <p:cNvCxnSpPr>
            <a:cxnSpLocks/>
          </p:cNvCxnSpPr>
          <p:nvPr/>
        </p:nvCxnSpPr>
        <p:spPr>
          <a:xfrm>
            <a:off x="5969000" y="2353187"/>
            <a:ext cx="0" cy="42976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591C74B7-7A05-4ED3-A9D7-14C6844313FC}"/>
              </a:ext>
            </a:extLst>
          </p:cNvPr>
          <p:cNvSpPr txBox="1"/>
          <p:nvPr/>
        </p:nvSpPr>
        <p:spPr>
          <a:xfrm>
            <a:off x="8863000" y="2567584"/>
            <a:ext cx="304038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LEVEL </a:t>
            </a:r>
            <a:r>
              <a:rPr lang="en-GB" sz="1400" b="1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Scope/categories/structure/ sub-objectives  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44DC206-CA44-4AE7-BD08-FA4BFF58590A}"/>
              </a:ext>
            </a:extLst>
          </p:cNvPr>
          <p:cNvCxnSpPr>
            <a:cxnSpLocks/>
          </p:cNvCxnSpPr>
          <p:nvPr/>
        </p:nvCxnSpPr>
        <p:spPr>
          <a:xfrm>
            <a:off x="10344149" y="3605249"/>
            <a:ext cx="1" cy="292890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6822E146-2824-4A8D-9171-EA6D94976195}"/>
              </a:ext>
            </a:extLst>
          </p:cNvPr>
          <p:cNvSpPr txBox="1"/>
          <p:nvPr/>
        </p:nvSpPr>
        <p:spPr>
          <a:xfrm>
            <a:off x="8972550" y="4763934"/>
            <a:ext cx="3040389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LEVEL 3</a:t>
            </a:r>
            <a:endParaRPr lang="en-GB" sz="1400" b="1" dirty="0">
              <a:solidFill>
                <a:srgbClr val="FF000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</a:t>
            </a:r>
            <a:r>
              <a:rPr kumimoji="0" lang="en-GB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pecific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 broad initiatives, action plans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B4DA7AE-B301-43C1-8578-52A3ECCFABAE}"/>
              </a:ext>
            </a:extLst>
          </p:cNvPr>
          <p:cNvCxnSpPr/>
          <p:nvPr/>
        </p:nvCxnSpPr>
        <p:spPr>
          <a:xfrm>
            <a:off x="10198100" y="3605249"/>
            <a:ext cx="29464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DB6A00A1-D691-4CC8-AD28-692C3ED5BA8B}"/>
              </a:ext>
            </a:extLst>
          </p:cNvPr>
          <p:cNvCxnSpPr/>
          <p:nvPr/>
        </p:nvCxnSpPr>
        <p:spPr>
          <a:xfrm>
            <a:off x="10196827" y="6545299"/>
            <a:ext cx="29464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Arrow: Pentagon 2">
            <a:extLst>
              <a:ext uri="{FF2B5EF4-FFF2-40B4-BE49-F238E27FC236}">
                <a16:creationId xmlns:a16="http://schemas.microsoft.com/office/drawing/2014/main" id="{B4C799C3-D9CC-4AF0-8679-FD4704122115}"/>
              </a:ext>
            </a:extLst>
          </p:cNvPr>
          <p:cNvSpPr/>
          <p:nvPr/>
        </p:nvSpPr>
        <p:spPr>
          <a:xfrm>
            <a:off x="417917" y="712908"/>
            <a:ext cx="11595021" cy="620796"/>
          </a:xfrm>
          <a:prstGeom prst="homePlate">
            <a:avLst>
              <a:gd name="adj" fmla="val 23405"/>
            </a:avLst>
          </a:prstGeom>
          <a:solidFill>
            <a:srgbClr val="C0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kumimoji="0" lang="en-GB" sz="1800" b="1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Vision</a:t>
            </a:r>
            <a:endParaRPr lang="en-US" sz="1600" b="1" dirty="0">
              <a:solidFill>
                <a:prstClr val="white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>
              <a:defRPr/>
            </a:pPr>
            <a:r>
              <a:rPr lang="en-US" sz="1600" b="1" i="1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Process N1trillion in transactions by 2028 </a:t>
            </a:r>
            <a:r>
              <a:rPr lang="en-US" sz="1400" b="1" i="1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</a:p>
        </p:txBody>
      </p:sp>
      <p:sp>
        <p:nvSpPr>
          <p:cNvPr id="25" name="Slide Number Placeholder 4">
            <a:extLst>
              <a:ext uri="{FF2B5EF4-FFF2-40B4-BE49-F238E27FC236}">
                <a16:creationId xmlns:a16="http://schemas.microsoft.com/office/drawing/2014/main" id="{20DA1B3B-9287-4299-8211-24C80D1F3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7590" y="6468836"/>
            <a:ext cx="536144" cy="280676"/>
          </a:xfrm>
          <a:solidFill>
            <a:srgbClr val="C00000"/>
          </a:solidFill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2B7CFF-9D0F-4207-96F3-BAF0164D1EEA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4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n-cs"/>
            </a:endParaRP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CA727366-14B3-41F0-81A3-8E47A8201984}"/>
              </a:ext>
            </a:extLst>
          </p:cNvPr>
          <p:cNvSpPr txBox="1">
            <a:spLocks/>
          </p:cNvSpPr>
          <p:nvPr/>
        </p:nvSpPr>
        <p:spPr>
          <a:xfrm>
            <a:off x="462664" y="6589975"/>
            <a:ext cx="52716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000" b="1" i="0" u="none" strike="noStrike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/>
              <a:t>A strategic thinking framework for 2025 | E.T’s 3-cube model </a:t>
            </a:r>
          </a:p>
        </p:txBody>
      </p:sp>
    </p:spTree>
    <p:extLst>
      <p:ext uri="{BB962C8B-B14F-4D97-AF65-F5344CB8AC3E}">
        <p14:creationId xmlns:p14="http://schemas.microsoft.com/office/powerpoint/2010/main" val="1907094781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7918" y="252049"/>
            <a:ext cx="113145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dirty="0">
                <a:solidFill>
                  <a:prstClr val="black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Then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break it down further to level 4, taking each objective into specific action steps (Level 4)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823955" y="1384089"/>
            <a:ext cx="30403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LEVEL 2</a:t>
            </a:r>
            <a:endParaRPr lang="en-GB" sz="1400" b="1" dirty="0">
              <a:solidFill>
                <a:srgbClr val="FF000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The </a:t>
            </a:r>
            <a:r>
              <a:rPr lang="en-GB" sz="1400" b="1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main goal/vision/ objective/ problem statement or value to be created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n-cs"/>
            </a:endParaRPr>
          </a:p>
        </p:txBody>
      </p:sp>
      <p:sp>
        <p:nvSpPr>
          <p:cNvPr id="12" name="Pentagon 11"/>
          <p:cNvSpPr/>
          <p:nvPr/>
        </p:nvSpPr>
        <p:spPr>
          <a:xfrm>
            <a:off x="417918" y="1432019"/>
            <a:ext cx="8313331" cy="811935"/>
          </a:xfrm>
          <a:prstGeom prst="homePlate">
            <a:avLst>
              <a:gd name="adj" fmla="val 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Raise $500k Funding (Pre-seed SAFE)</a:t>
            </a:r>
            <a:endParaRPr kumimoji="0" lang="en-GB" sz="16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n-cs"/>
            </a:endParaRPr>
          </a:p>
        </p:txBody>
      </p:sp>
      <p:sp>
        <p:nvSpPr>
          <p:cNvPr id="13" name="Pentagon 12"/>
          <p:cNvSpPr/>
          <p:nvPr/>
        </p:nvSpPr>
        <p:spPr>
          <a:xfrm>
            <a:off x="417919" y="2377083"/>
            <a:ext cx="2635230" cy="1100471"/>
          </a:xfrm>
          <a:prstGeom prst="homePlate">
            <a:avLst>
              <a:gd name="adj" fmla="val 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Develop great story and pitch deck </a:t>
            </a:r>
          </a:p>
        </p:txBody>
      </p:sp>
      <p:sp>
        <p:nvSpPr>
          <p:cNvPr id="14" name="Chevron 13"/>
          <p:cNvSpPr/>
          <p:nvPr/>
        </p:nvSpPr>
        <p:spPr>
          <a:xfrm>
            <a:off x="3324573" y="2377083"/>
            <a:ext cx="2504753" cy="1100471"/>
          </a:xfrm>
          <a:prstGeom prst="chevron">
            <a:avLst>
              <a:gd name="adj" fmla="val 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Apply to </a:t>
            </a:r>
            <a:r>
              <a:rPr kumimoji="0" lang="en-GB" sz="1600" b="1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YCombinator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 or </a:t>
            </a:r>
            <a:r>
              <a:rPr kumimoji="0" lang="en-GB" sz="1600" b="1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Techstars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 </a:t>
            </a:r>
          </a:p>
        </p:txBody>
      </p:sp>
      <p:sp>
        <p:nvSpPr>
          <p:cNvPr id="15" name="Chevron 14"/>
          <p:cNvSpPr/>
          <p:nvPr/>
        </p:nvSpPr>
        <p:spPr>
          <a:xfrm>
            <a:off x="6100751" y="2377083"/>
            <a:ext cx="2630499" cy="1100471"/>
          </a:xfrm>
          <a:prstGeom prst="chevron">
            <a:avLst>
              <a:gd name="adj" fmla="val 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Cultivate viable pipeline of potential investors with Kola </a:t>
            </a:r>
            <a:r>
              <a:rPr kumimoji="0" lang="en-GB" sz="1600" b="1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Aina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19100" y="3605249"/>
            <a:ext cx="2634048" cy="8119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Collaborate with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Iyin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Aboyeji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 to refine story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324573" y="3605249"/>
            <a:ext cx="2504753" cy="8119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solidFill>
                  <a:prstClr val="black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ind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 and sit with </a:t>
            </a:r>
            <a:r>
              <a:rPr lang="en-GB" sz="1600" dirty="0">
                <a:solidFill>
                  <a:prstClr val="black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previous successful Founders 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n-c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100751" y="3605249"/>
            <a:ext cx="2630499" cy="8119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Identify and reach all early stage VCs and Angel </a:t>
            </a:r>
            <a:r>
              <a:rPr lang="en-GB" sz="1600" dirty="0">
                <a:solidFill>
                  <a:prstClr val="black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investors in Nigeria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40351" y="4548969"/>
            <a:ext cx="2612797" cy="8119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Hire Krypton Venture Studios (By Enzo Krypton) to write pitch deck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324573" y="4548969"/>
            <a:ext cx="2504753" cy="8119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solidFill>
                  <a:prstClr val="black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Build a checklist from extensive study and hold practice sessions weekly 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n-c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100751" y="4548969"/>
            <a:ext cx="2630499" cy="8119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solidFill>
                  <a:prstClr val="black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Dedicate Thursday to Saturdays to fundraising engagements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40351" y="5600679"/>
            <a:ext cx="2612797" cy="8119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i="1" dirty="0">
                <a:solidFill>
                  <a:prstClr val="black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What do you think?</a:t>
            </a:r>
            <a:endParaRPr kumimoji="0" lang="en-GB" sz="16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n-c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24573" y="5600679"/>
            <a:ext cx="2504753" cy="8119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i="1" dirty="0">
                <a:solidFill>
                  <a:prstClr val="black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What do you think?</a:t>
            </a:r>
            <a:endParaRPr kumimoji="0" lang="en-GB" sz="16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n-c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100751" y="5600679"/>
            <a:ext cx="2630499" cy="8119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i="1" dirty="0">
                <a:solidFill>
                  <a:prstClr val="black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What do you think?</a:t>
            </a:r>
            <a:endParaRPr kumimoji="0" lang="en-GB" sz="16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n-cs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20A6337-9E5A-44EE-AF59-0CF5D74A0DF2}"/>
              </a:ext>
            </a:extLst>
          </p:cNvPr>
          <p:cNvCxnSpPr/>
          <p:nvPr/>
        </p:nvCxnSpPr>
        <p:spPr>
          <a:xfrm>
            <a:off x="3175000" y="2340508"/>
            <a:ext cx="0" cy="42976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149E9BD-3A83-4A66-9B5F-A0BC00178663}"/>
              </a:ext>
            </a:extLst>
          </p:cNvPr>
          <p:cNvCxnSpPr>
            <a:cxnSpLocks/>
          </p:cNvCxnSpPr>
          <p:nvPr/>
        </p:nvCxnSpPr>
        <p:spPr>
          <a:xfrm>
            <a:off x="5969000" y="2353187"/>
            <a:ext cx="0" cy="42976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591C74B7-7A05-4ED3-A9D7-14C6844313FC}"/>
              </a:ext>
            </a:extLst>
          </p:cNvPr>
          <p:cNvSpPr txBox="1"/>
          <p:nvPr/>
        </p:nvSpPr>
        <p:spPr>
          <a:xfrm>
            <a:off x="8863000" y="2567584"/>
            <a:ext cx="304038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LEVEL 3</a:t>
            </a:r>
            <a:endParaRPr lang="en-GB" sz="1400" b="1" dirty="0">
              <a:solidFill>
                <a:srgbClr val="FF000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Scope/categories/structure/ sub-objectives  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44DC206-CA44-4AE7-BD08-FA4BFF58590A}"/>
              </a:ext>
            </a:extLst>
          </p:cNvPr>
          <p:cNvCxnSpPr>
            <a:cxnSpLocks/>
          </p:cNvCxnSpPr>
          <p:nvPr/>
        </p:nvCxnSpPr>
        <p:spPr>
          <a:xfrm>
            <a:off x="10344149" y="3605249"/>
            <a:ext cx="1" cy="292890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6822E146-2824-4A8D-9171-EA6D94976195}"/>
              </a:ext>
            </a:extLst>
          </p:cNvPr>
          <p:cNvSpPr txBox="1"/>
          <p:nvPr/>
        </p:nvSpPr>
        <p:spPr>
          <a:xfrm>
            <a:off x="8972550" y="4763934"/>
            <a:ext cx="3040389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LEVEL 4</a:t>
            </a:r>
            <a:endParaRPr lang="en-GB" sz="1400" b="1" dirty="0">
              <a:solidFill>
                <a:srgbClr val="FF000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</a:t>
            </a:r>
            <a:r>
              <a:rPr kumimoji="0" lang="en-GB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pecific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 broad initiatives, action plans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B4DA7AE-B301-43C1-8578-52A3ECCFABAE}"/>
              </a:ext>
            </a:extLst>
          </p:cNvPr>
          <p:cNvCxnSpPr/>
          <p:nvPr/>
        </p:nvCxnSpPr>
        <p:spPr>
          <a:xfrm>
            <a:off x="10198100" y="3605249"/>
            <a:ext cx="29464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DB6A00A1-D691-4CC8-AD28-692C3ED5BA8B}"/>
              </a:ext>
            </a:extLst>
          </p:cNvPr>
          <p:cNvCxnSpPr/>
          <p:nvPr/>
        </p:nvCxnSpPr>
        <p:spPr>
          <a:xfrm>
            <a:off x="10196827" y="6545299"/>
            <a:ext cx="29464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lide Number Placeholder 4">
            <a:extLst>
              <a:ext uri="{FF2B5EF4-FFF2-40B4-BE49-F238E27FC236}">
                <a16:creationId xmlns:a16="http://schemas.microsoft.com/office/drawing/2014/main" id="{8BB2968E-5934-4478-8760-62A5106FB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7590" y="6468836"/>
            <a:ext cx="536144" cy="280676"/>
          </a:xfrm>
          <a:solidFill>
            <a:srgbClr val="C00000"/>
          </a:solidFill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2B7CFF-9D0F-4207-96F3-BAF0164D1EEA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4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n-cs"/>
            </a:endParaRP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877BECB2-95B3-4E3B-8A37-BE4CB165CEB2}"/>
              </a:ext>
            </a:extLst>
          </p:cNvPr>
          <p:cNvSpPr txBox="1">
            <a:spLocks/>
          </p:cNvSpPr>
          <p:nvPr/>
        </p:nvSpPr>
        <p:spPr>
          <a:xfrm>
            <a:off x="462664" y="6589975"/>
            <a:ext cx="52716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000" b="1" i="0" u="none" strike="noStrike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/>
              <a:t>A strategic thinking framework for 2025 | E.T’s 3-cube model </a:t>
            </a:r>
          </a:p>
        </p:txBody>
      </p:sp>
    </p:spTree>
    <p:extLst>
      <p:ext uri="{BB962C8B-B14F-4D97-AF65-F5344CB8AC3E}">
        <p14:creationId xmlns:p14="http://schemas.microsoft.com/office/powerpoint/2010/main" val="1171142436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7918" y="252049"/>
            <a:ext cx="113145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How do we cascade this into OKRs leveraging a great structure?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823955" y="1384089"/>
            <a:ext cx="30403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LEVEL 3</a:t>
            </a:r>
            <a:endParaRPr lang="en-GB" sz="1400" b="1" dirty="0">
              <a:solidFill>
                <a:srgbClr val="FF000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The </a:t>
            </a:r>
            <a:r>
              <a:rPr lang="en-GB" sz="1400" b="1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main goal/vision/ objective/ problem statement or value to be created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n-cs"/>
            </a:endParaRPr>
          </a:p>
        </p:txBody>
      </p:sp>
      <p:sp>
        <p:nvSpPr>
          <p:cNvPr id="12" name="Pentagon 11"/>
          <p:cNvSpPr/>
          <p:nvPr/>
        </p:nvSpPr>
        <p:spPr>
          <a:xfrm>
            <a:off x="417918" y="1432019"/>
            <a:ext cx="8313331" cy="811935"/>
          </a:xfrm>
          <a:prstGeom prst="homePlate">
            <a:avLst>
              <a:gd name="adj" fmla="val 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GB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Develop great story and pitch deck </a:t>
            </a:r>
          </a:p>
        </p:txBody>
      </p:sp>
      <p:sp>
        <p:nvSpPr>
          <p:cNvPr id="13" name="Pentagon 12"/>
          <p:cNvSpPr/>
          <p:nvPr/>
        </p:nvSpPr>
        <p:spPr>
          <a:xfrm>
            <a:off x="417919" y="2377083"/>
            <a:ext cx="2635230" cy="1100471"/>
          </a:xfrm>
          <a:prstGeom prst="homePlate">
            <a:avLst>
              <a:gd name="adj" fmla="val 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CEO </a:t>
            </a:r>
          </a:p>
        </p:txBody>
      </p:sp>
      <p:sp>
        <p:nvSpPr>
          <p:cNvPr id="14" name="Chevron 13"/>
          <p:cNvSpPr/>
          <p:nvPr/>
        </p:nvSpPr>
        <p:spPr>
          <a:xfrm>
            <a:off x="3324573" y="2377083"/>
            <a:ext cx="2504753" cy="1100471"/>
          </a:xfrm>
          <a:prstGeom prst="chevron">
            <a:avLst>
              <a:gd name="adj" fmla="val 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Head of Products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n-cs"/>
            </a:endParaRPr>
          </a:p>
        </p:txBody>
      </p:sp>
      <p:sp>
        <p:nvSpPr>
          <p:cNvPr id="15" name="Chevron 14"/>
          <p:cNvSpPr/>
          <p:nvPr/>
        </p:nvSpPr>
        <p:spPr>
          <a:xfrm>
            <a:off x="6100751" y="2377083"/>
            <a:ext cx="2630499" cy="1100471"/>
          </a:xfrm>
          <a:prstGeom prst="chevron">
            <a:avLst>
              <a:gd name="adj" fmla="val 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Head of Marketing</a:t>
            </a:r>
          </a:p>
        </p:txBody>
      </p:sp>
      <p:sp>
        <p:nvSpPr>
          <p:cNvPr id="9" name="Rectangle 8"/>
          <p:cNvSpPr/>
          <p:nvPr/>
        </p:nvSpPr>
        <p:spPr>
          <a:xfrm>
            <a:off x="419100" y="3605249"/>
            <a:ext cx="2634048" cy="8119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Task 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324573" y="3605249"/>
            <a:ext cx="2504753" cy="8119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Task 1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100751" y="3605249"/>
            <a:ext cx="2630499" cy="8119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Task 1</a:t>
            </a:r>
          </a:p>
        </p:txBody>
      </p:sp>
      <p:sp>
        <p:nvSpPr>
          <p:cNvPr id="10" name="Rectangle 9"/>
          <p:cNvSpPr/>
          <p:nvPr/>
        </p:nvSpPr>
        <p:spPr>
          <a:xfrm>
            <a:off x="440351" y="4726769"/>
            <a:ext cx="2612797" cy="8119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Task 2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324573" y="4726769"/>
            <a:ext cx="2504753" cy="8119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Task 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100751" y="4726769"/>
            <a:ext cx="2630499" cy="8119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Task 2</a:t>
            </a:r>
          </a:p>
        </p:txBody>
      </p:sp>
      <p:sp>
        <p:nvSpPr>
          <p:cNvPr id="8" name="Rectangle 7"/>
          <p:cNvSpPr/>
          <p:nvPr/>
        </p:nvSpPr>
        <p:spPr>
          <a:xfrm>
            <a:off x="440351" y="5778479"/>
            <a:ext cx="2612797" cy="8119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Task 3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324573" y="5778479"/>
            <a:ext cx="2504753" cy="8119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Task 3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100751" y="5778479"/>
            <a:ext cx="2630499" cy="8119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Task 3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20A6337-9E5A-44EE-AF59-0CF5D74A0DF2}"/>
              </a:ext>
            </a:extLst>
          </p:cNvPr>
          <p:cNvCxnSpPr/>
          <p:nvPr/>
        </p:nvCxnSpPr>
        <p:spPr>
          <a:xfrm>
            <a:off x="3175000" y="2340508"/>
            <a:ext cx="0" cy="42976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149E9BD-3A83-4A66-9B5F-A0BC00178663}"/>
              </a:ext>
            </a:extLst>
          </p:cNvPr>
          <p:cNvCxnSpPr>
            <a:cxnSpLocks/>
          </p:cNvCxnSpPr>
          <p:nvPr/>
        </p:nvCxnSpPr>
        <p:spPr>
          <a:xfrm>
            <a:off x="5969000" y="2353187"/>
            <a:ext cx="0" cy="42976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591C74B7-7A05-4ED3-A9D7-14C6844313FC}"/>
              </a:ext>
            </a:extLst>
          </p:cNvPr>
          <p:cNvSpPr txBox="1"/>
          <p:nvPr/>
        </p:nvSpPr>
        <p:spPr>
          <a:xfrm>
            <a:off x="8863000" y="2567584"/>
            <a:ext cx="304038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TEAMS</a:t>
            </a:r>
            <a:endParaRPr lang="en-GB" sz="1400" b="1" dirty="0">
              <a:solidFill>
                <a:srgbClr val="FF000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Scope/categories/structure/ sub-objectives  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44DC206-CA44-4AE7-BD08-FA4BFF58590A}"/>
              </a:ext>
            </a:extLst>
          </p:cNvPr>
          <p:cNvCxnSpPr>
            <a:cxnSpLocks/>
          </p:cNvCxnSpPr>
          <p:nvPr/>
        </p:nvCxnSpPr>
        <p:spPr>
          <a:xfrm>
            <a:off x="10344149" y="3605249"/>
            <a:ext cx="1" cy="292890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6822E146-2824-4A8D-9171-EA6D94976195}"/>
              </a:ext>
            </a:extLst>
          </p:cNvPr>
          <p:cNvSpPr txBox="1"/>
          <p:nvPr/>
        </p:nvSpPr>
        <p:spPr>
          <a:xfrm>
            <a:off x="8972550" y="4763934"/>
            <a:ext cx="3040389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LEVEL 5</a:t>
            </a:r>
            <a:endParaRPr lang="en-GB" sz="1400" b="1" dirty="0">
              <a:solidFill>
                <a:srgbClr val="FF000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Detailed </a:t>
            </a:r>
            <a:r>
              <a:rPr lang="en-GB" sz="1400" b="1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</a:t>
            </a:r>
            <a:r>
              <a:rPr kumimoji="0" lang="en-GB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eekly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 tasks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B4DA7AE-B301-43C1-8578-52A3ECCFABAE}"/>
              </a:ext>
            </a:extLst>
          </p:cNvPr>
          <p:cNvCxnSpPr/>
          <p:nvPr/>
        </p:nvCxnSpPr>
        <p:spPr>
          <a:xfrm>
            <a:off x="10198100" y="3605249"/>
            <a:ext cx="29464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DB6A00A1-D691-4CC8-AD28-692C3ED5BA8B}"/>
              </a:ext>
            </a:extLst>
          </p:cNvPr>
          <p:cNvCxnSpPr/>
          <p:nvPr/>
        </p:nvCxnSpPr>
        <p:spPr>
          <a:xfrm>
            <a:off x="10196827" y="6545299"/>
            <a:ext cx="29464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Slide Number Placeholder 4">
            <a:extLst>
              <a:ext uri="{FF2B5EF4-FFF2-40B4-BE49-F238E27FC236}">
                <a16:creationId xmlns:a16="http://schemas.microsoft.com/office/drawing/2014/main" id="{F6611FD0-8CD6-471D-A66F-4BFD6BD66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7590" y="6468836"/>
            <a:ext cx="536144" cy="280676"/>
          </a:xfrm>
          <a:solidFill>
            <a:srgbClr val="C00000"/>
          </a:solidFill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2B7CFF-9D0F-4207-96F3-BAF0164D1EEA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4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1492063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>
            <a:extLst>
              <a:ext uri="{FF2B5EF4-FFF2-40B4-BE49-F238E27FC236}">
                <a16:creationId xmlns:a16="http://schemas.microsoft.com/office/drawing/2014/main" id="{6A5A9BFC-46D8-6C8F-22DA-562F9A5D22C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/>
          <a:srcRect t="7996" b="5376"/>
          <a:stretch/>
        </p:blipFill>
        <p:spPr>
          <a:xfrm>
            <a:off x="0" y="-173941"/>
            <a:ext cx="12192000" cy="703194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</p:pic>
      <p:sp>
        <p:nvSpPr>
          <p:cNvPr id="4" name="Text 1">
            <a:extLst>
              <a:ext uri="{FF2B5EF4-FFF2-40B4-BE49-F238E27FC236}">
                <a16:creationId xmlns:a16="http://schemas.microsoft.com/office/drawing/2014/main" id="{9D6A0641-8FF2-6A6F-3BDE-2C530676FEBF}"/>
              </a:ext>
            </a:extLst>
          </p:cNvPr>
          <p:cNvSpPr txBox="1">
            <a:spLocks/>
          </p:cNvSpPr>
          <p:nvPr/>
        </p:nvSpPr>
        <p:spPr>
          <a:xfrm>
            <a:off x="1646507" y="4559301"/>
            <a:ext cx="8898986" cy="238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NG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32BB678-FA79-4BAC-A851-EBFBEB3C0B2C}"/>
              </a:ext>
            </a:extLst>
          </p:cNvPr>
          <p:cNvGrpSpPr/>
          <p:nvPr/>
        </p:nvGrpSpPr>
        <p:grpSpPr>
          <a:xfrm>
            <a:off x="607336" y="1034390"/>
            <a:ext cx="10950254" cy="5126068"/>
            <a:chOff x="607336" y="1034390"/>
            <a:chExt cx="8801267" cy="5126068"/>
          </a:xfrm>
        </p:grpSpPr>
        <p:sp>
          <p:nvSpPr>
            <p:cNvPr id="6" name="Pentagon 11">
              <a:extLst>
                <a:ext uri="{FF2B5EF4-FFF2-40B4-BE49-F238E27FC236}">
                  <a16:creationId xmlns:a16="http://schemas.microsoft.com/office/drawing/2014/main" id="{A2300370-13A1-286B-521E-0A6C1C56FCF9}"/>
                </a:ext>
              </a:extLst>
            </p:cNvPr>
            <p:cNvSpPr/>
            <p:nvPr/>
          </p:nvSpPr>
          <p:spPr>
            <a:xfrm>
              <a:off x="607336" y="1034390"/>
              <a:ext cx="8679848" cy="644485"/>
            </a:xfrm>
            <a:prstGeom prst="homePlate">
              <a:avLst>
                <a:gd name="adj" fmla="val 0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Central Goal  for 2025</a:t>
              </a:r>
            </a:p>
          </p:txBody>
        </p:sp>
        <p:sp>
          <p:nvSpPr>
            <p:cNvPr id="7" name="Pentagon 12">
              <a:extLst>
                <a:ext uri="{FF2B5EF4-FFF2-40B4-BE49-F238E27FC236}">
                  <a16:creationId xmlns:a16="http://schemas.microsoft.com/office/drawing/2014/main" id="{3EF255A6-92E3-CF2B-518B-58549C31407F}"/>
                </a:ext>
              </a:extLst>
            </p:cNvPr>
            <p:cNvSpPr/>
            <p:nvPr/>
          </p:nvSpPr>
          <p:spPr>
            <a:xfrm>
              <a:off x="607337" y="1819802"/>
              <a:ext cx="2936246" cy="925773"/>
            </a:xfrm>
            <a:prstGeom prst="homePlate">
              <a:avLst>
                <a:gd name="adj" fmla="val 22118"/>
              </a:avLst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Strategic Objective 1 &amp; Key Result (s)</a:t>
              </a:r>
            </a:p>
          </p:txBody>
        </p:sp>
        <p:sp>
          <p:nvSpPr>
            <p:cNvPr id="9" name="Chevron 13">
              <a:extLst>
                <a:ext uri="{FF2B5EF4-FFF2-40B4-BE49-F238E27FC236}">
                  <a16:creationId xmlns:a16="http://schemas.microsoft.com/office/drawing/2014/main" id="{276A4CAF-3D2A-482C-5302-78D017FD8ECD}"/>
                </a:ext>
              </a:extLst>
            </p:cNvPr>
            <p:cNvSpPr/>
            <p:nvPr/>
          </p:nvSpPr>
          <p:spPr>
            <a:xfrm>
              <a:off x="3588533" y="1819802"/>
              <a:ext cx="2936573" cy="925773"/>
            </a:xfrm>
            <a:prstGeom prst="chevron">
              <a:avLst>
                <a:gd name="adj" fmla="val 19330"/>
              </a:avLst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Strategic Objective 2 &amp; Key Result (s)</a:t>
              </a:r>
            </a:p>
          </p:txBody>
        </p:sp>
        <p:sp>
          <p:nvSpPr>
            <p:cNvPr id="10" name="Chevron 14">
              <a:extLst>
                <a:ext uri="{FF2B5EF4-FFF2-40B4-BE49-F238E27FC236}">
                  <a16:creationId xmlns:a16="http://schemas.microsoft.com/office/drawing/2014/main" id="{2172C911-308F-B108-0E72-E052DC0509A2}"/>
                </a:ext>
              </a:extLst>
            </p:cNvPr>
            <p:cNvSpPr/>
            <p:nvPr/>
          </p:nvSpPr>
          <p:spPr>
            <a:xfrm>
              <a:off x="6472357" y="1819802"/>
              <a:ext cx="2936246" cy="925773"/>
            </a:xfrm>
            <a:prstGeom prst="chevron">
              <a:avLst>
                <a:gd name="adj" fmla="val 19330"/>
              </a:avLst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Strategic Objective 3 &amp; Key Result (s)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206B2CC7-386C-7B2D-81B5-EC0961F58651}"/>
                </a:ext>
              </a:extLst>
            </p:cNvPr>
            <p:cNvSpPr/>
            <p:nvPr/>
          </p:nvSpPr>
          <p:spPr>
            <a:xfrm>
              <a:off x="607337" y="2947133"/>
              <a:ext cx="8679845" cy="95659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5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Initiatives 1 – n 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CCF25481-09FD-66B0-BB5D-61CD747B59F6}"/>
                </a:ext>
              </a:extLst>
            </p:cNvPr>
            <p:cNvSpPr/>
            <p:nvPr/>
          </p:nvSpPr>
          <p:spPr>
            <a:xfrm>
              <a:off x="607337" y="4049845"/>
              <a:ext cx="8679840" cy="95659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5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Teams 1 – n 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1FB2C7E2-3A43-0381-C157-1190B88C643C}"/>
                </a:ext>
              </a:extLst>
            </p:cNvPr>
            <p:cNvSpPr/>
            <p:nvPr/>
          </p:nvSpPr>
          <p:spPr>
            <a:xfrm>
              <a:off x="607337" y="5203866"/>
              <a:ext cx="8679838" cy="95659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5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Individuals 1 – n </a:t>
              </a:r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8585EDE4-FE99-4605-96AE-571EA816BB17}"/>
              </a:ext>
            </a:extLst>
          </p:cNvPr>
          <p:cNvSpPr txBox="1"/>
          <p:nvPr/>
        </p:nvSpPr>
        <p:spPr>
          <a:xfrm>
            <a:off x="417918" y="252049"/>
            <a:ext cx="113145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dirty="0">
                <a:solidFill>
                  <a:prstClr val="black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A</a:t>
            </a:r>
            <a:r>
              <a:rPr kumimoji="0" lang="en-GB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lternative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structure of OKRs</a:t>
            </a:r>
          </a:p>
        </p:txBody>
      </p:sp>
      <p:sp>
        <p:nvSpPr>
          <p:cNvPr id="30" name="Slide Number Placeholder 4">
            <a:extLst>
              <a:ext uri="{FF2B5EF4-FFF2-40B4-BE49-F238E27FC236}">
                <a16:creationId xmlns:a16="http://schemas.microsoft.com/office/drawing/2014/main" id="{F7E27816-D77D-4DDD-8401-1A61489F1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7590" y="6468836"/>
            <a:ext cx="536144" cy="280676"/>
          </a:xfrm>
          <a:solidFill>
            <a:srgbClr val="C00000"/>
          </a:solidFill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2B7CFF-9D0F-4207-96F3-BAF0164D1EEA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4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n-cs"/>
            </a:endParaRPr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4CD9DF7F-509D-4C17-BA67-FFAD5509DAED}"/>
              </a:ext>
            </a:extLst>
          </p:cNvPr>
          <p:cNvSpPr txBox="1">
            <a:spLocks/>
          </p:cNvSpPr>
          <p:nvPr/>
        </p:nvSpPr>
        <p:spPr>
          <a:xfrm>
            <a:off x="462664" y="6589975"/>
            <a:ext cx="52716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000" b="1" i="0" u="none" strike="noStrike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/>
              <a:t>A strategic thinking framework for 2025 | E.T’s 3-cube model </a:t>
            </a:r>
          </a:p>
        </p:txBody>
      </p:sp>
    </p:spTree>
    <p:extLst>
      <p:ext uri="{BB962C8B-B14F-4D97-AF65-F5344CB8AC3E}">
        <p14:creationId xmlns:p14="http://schemas.microsoft.com/office/powerpoint/2010/main" val="209073057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NDENT_LEVEL" val="0"/>
  <p:tag name="ISPRING_CUSTOM_TIMING_USED" val="0"/>
  <p:tag name="GENSWF_SLIDE_TITLE" val="Course title"/>
  <p:tag name="ARTICULATE_SLIDE_THUMBNAIL_REFRESH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e">
  <a:themeElements>
    <a:clrScheme name="Безмятежная">
      <a:dk1>
        <a:srgbClr val="342A28"/>
      </a:dk1>
      <a:lt1>
        <a:srgbClr val="FFFFFF"/>
      </a:lt1>
      <a:dk2>
        <a:srgbClr val="BDD7EE"/>
      </a:dk2>
      <a:lt2>
        <a:srgbClr val="FFFFFF"/>
      </a:lt2>
      <a:accent1>
        <a:srgbClr val="2E75B5"/>
      </a:accent1>
      <a:accent2>
        <a:srgbClr val="EBD0EC"/>
      </a:accent2>
      <a:accent3>
        <a:srgbClr val="B9F8B6"/>
      </a:accent3>
      <a:accent4>
        <a:srgbClr val="B3DEE7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Безмятежная">
      <a:majorFont>
        <a:latin typeface="Open Sans Semibold"/>
        <a:ea typeface=""/>
        <a:cs typeface=""/>
      </a:majorFont>
      <a:minorFont>
        <a:latin typeface="Open Sans Light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" id="{BF7A0E99-FCA5-4A06-84EF-CFE43B43A065}" vid="{E51E9681-4A05-40EC-82B3-9364F790DFB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</TotalTime>
  <Words>930</Words>
  <Application>Microsoft Office PowerPoint</Application>
  <PresentationFormat>Widescreen</PresentationFormat>
  <Paragraphs>187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Arial</vt:lpstr>
      <vt:lpstr>Calibri</vt:lpstr>
      <vt:lpstr>Calibri Light</vt:lpstr>
      <vt:lpstr>Century Gothic</vt:lpstr>
      <vt:lpstr>Open Sans</vt:lpstr>
      <vt:lpstr>Open Sans Light</vt:lpstr>
      <vt:lpstr>Open Sans Semibold</vt:lpstr>
      <vt:lpstr>Roboto</vt:lpstr>
      <vt:lpstr>Roboto Medium</vt:lpstr>
      <vt:lpstr>2_Office Theme</vt:lpstr>
      <vt:lpstr>Theme</vt:lpstr>
      <vt:lpstr>Office Theme</vt:lpstr>
      <vt:lpstr>Critical Thinking | Analytical  Thinking | Problem Solving  Emmanuel Tarfa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Emmanuel Tarfa</dc:creator>
  <cp:lastModifiedBy>Emmanuel Tarfa</cp:lastModifiedBy>
  <cp:revision>29</cp:revision>
  <dcterms:created xsi:type="dcterms:W3CDTF">2024-12-03T08:59:24Z</dcterms:created>
  <dcterms:modified xsi:type="dcterms:W3CDTF">2024-12-06T08:50:33Z</dcterms:modified>
</cp:coreProperties>
</file>